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9F9187-057B-4ED3-B564-62559FF8AF38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EF62C0-9D77-4CF7-96ED-BE54B45B1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D8053-16E3-4932-B088-9C87C1A58B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C3EA-C0EF-4157-8D41-1B9AB06566BF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2B07-CDB9-4A03-8D2E-B202369E2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B7C3-D5E8-497D-BDB8-7CB5133D2855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0217-7120-48A1-AEF8-ABF30D19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B451-6BFF-4BA4-A8F8-00EDA497AB62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2720-52FE-474E-BB86-EE98DAA4A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B9F7-4EA3-4BB5-B626-4B3A6D3E6292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016F-8107-490A-8AE4-4FEDB09EE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1AD86-1F63-4F01-A0DB-945731DC573D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7097-ABE7-4B83-9CC4-4B759CC3C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19CE-F906-4D4E-81B0-FCFA50891EEA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22BB-113D-408F-AA86-982D68B7B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E580-D774-433F-AC6B-D740221A2649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A43E5-69D1-476B-8E07-25CD02E30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DB6D-A190-4965-9945-3CA165E5E59D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D9A3-6CF1-48FC-AA5A-7CBB86A5F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B5B3-591A-4282-9C5A-D1FC5D413B68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896C-8887-4AA3-A840-2E28B849E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094E7-B450-43FB-A731-C218FC18CB3D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2B88-71A7-40C0-B52E-47C2CE029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C027-662A-47B8-BC8B-2B8B6ED7C719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18C9-8A90-4FF1-BC4F-769D8FA17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41E8F-F982-4911-B198-75AA22A9C0BF}" type="datetime1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BA01F-E2BD-4529-9885-FD2364255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tiff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gif"/><Relationship Id="rId5" Type="http://schemas.openxmlformats.org/officeDocument/2006/relationships/image" Target="../media/image51.gif"/><Relationship Id="rId4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5500702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5786454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714380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 «дружба»?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600076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Составила:учитель</a:t>
            </a:r>
            <a:r>
              <a:rPr lang="ru-RU" dirty="0" smtClean="0"/>
              <a:t> начальных классов МКОУ «</a:t>
            </a:r>
            <a:r>
              <a:rPr lang="ru-RU" dirty="0" err="1" smtClean="0"/>
              <a:t>Урываевская</a:t>
            </a:r>
            <a:r>
              <a:rPr lang="ru-RU" dirty="0" smtClean="0"/>
              <a:t> </a:t>
            </a:r>
            <a:r>
              <a:rPr lang="ru-RU" dirty="0" err="1" smtClean="0"/>
              <a:t>оош</a:t>
            </a:r>
            <a:r>
              <a:rPr lang="ru-RU" dirty="0" smtClean="0"/>
              <a:t>» Черных Р.А.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 о дружбе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Сам погибай, а товарища выручай.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Старый друг, лучше новых двух.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Без друга - на душе вьюга.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30000"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Друг за друга стой - выиграешь бой.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30000"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любит лгать, того нельзя в друзья брать. 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30000"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Лучше честный враг,  чем коварный друг. 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30000"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бойся врага умного, бойся друга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глупого.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EB9F7-4EA3-4BB5-B626-4B3A6D3E6292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F016F-8107-490A-8AE4-4FEDB09EEDB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3555" name="Picture 3" descr="D:\Microlab\начальная школа\рисунки\анимашки\dog1-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7429520" y="5000636"/>
            <a:ext cx="1357321" cy="1676400"/>
          </a:xfrm>
          <a:prstGeom prst="rect">
            <a:avLst/>
          </a:prstGeom>
          <a:noFill/>
        </p:spPr>
      </p:pic>
      <p:pic>
        <p:nvPicPr>
          <p:cNvPr id="23557" name="Picture 5" descr="D:\Microlab\начальная школа\рисунки\анимашки\dog4-16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6000768"/>
            <a:ext cx="1905000" cy="333375"/>
          </a:xfrm>
          <a:prstGeom prst="rect">
            <a:avLst/>
          </a:prstGeom>
          <a:noFill/>
        </p:spPr>
      </p:pic>
      <p:pic>
        <p:nvPicPr>
          <p:cNvPr id="23558" name="Picture 6" descr="D:\Microlab\начальная школа\рисунки\анимашки\jiv2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072330" y="571480"/>
            <a:ext cx="1000132" cy="952500"/>
          </a:xfrm>
          <a:prstGeom prst="rect">
            <a:avLst/>
          </a:prstGeom>
          <a:noFill/>
        </p:spPr>
      </p:pic>
      <p:pic>
        <p:nvPicPr>
          <p:cNvPr id="23559" name="Picture 7" descr="D:\Microlab\начальная школа\рисунки\анимашки\jiv214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10" y="642918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Умей признавать свои ошибки.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Друг должен понимать и уважать интересы друга.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7. Уважай право друга иметь других друзей, кроме тебя.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EB9F7-4EA3-4BB5-B626-4B3A6D3E6292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F016F-8107-490A-8AE4-4FEDB09EEDB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дружбы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D:\Microlab\начальная школа\рисунки\анимашки\грызуны\Mouse32[1]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290"/>
            <a:ext cx="1905000" cy="1190625"/>
          </a:xfrm>
          <a:prstGeom prst="rect">
            <a:avLst/>
          </a:prstGeom>
          <a:noFill/>
        </p:spPr>
      </p:pic>
      <p:pic>
        <p:nvPicPr>
          <p:cNvPr id="24579" name="Picture 3" descr="D:\Microlab\начальная школа\рисунки\анимашки\грызуны\Xom03[1]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36" y="142852"/>
            <a:ext cx="1476364" cy="1857388"/>
          </a:xfrm>
          <a:prstGeom prst="rect">
            <a:avLst/>
          </a:prstGeom>
          <a:noFill/>
        </p:spPr>
      </p:pic>
      <p:pic>
        <p:nvPicPr>
          <p:cNvPr id="12" name="Рисунок 11" descr="Рисунок (18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572008"/>
            <a:ext cx="257176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Picture 8" descr="E:\Документы\Мои рисунки\здания\d03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  <p:pic>
        <p:nvPicPr>
          <p:cNvPr id="6" name="Рисунок 5" descr="D:\Microlab\фото\Раина\322 02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4714884"/>
            <a:ext cx="723900" cy="1819275"/>
          </a:xfrm>
          <a:prstGeom prst="snip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Microlab\фото\Раина\100 01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22" y="3643314"/>
            <a:ext cx="642942" cy="785818"/>
          </a:xfrm>
          <a:prstGeom prst="snip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Microlab\фото\Раина\100 02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3643314"/>
            <a:ext cx="571504" cy="733425"/>
          </a:xfrm>
          <a:prstGeom prst="snip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Microlab\фото\Раина\100 01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48" y="3571876"/>
            <a:ext cx="50006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Microlab\фото\Раина\322 008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00562" y="4643446"/>
            <a:ext cx="428628" cy="18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C:\Documents and Settings\Костян\Мои документы\Мои результаты сканировани\сканирование0001.ti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5400000">
            <a:off x="285720" y="3643315"/>
            <a:ext cx="857255" cy="571504"/>
          </a:xfrm>
          <a:prstGeom prst="rect">
            <a:avLst/>
          </a:prstGeom>
          <a:noFill/>
        </p:spPr>
      </p:pic>
      <p:pic>
        <p:nvPicPr>
          <p:cNvPr id="13" name="Рисунок 12" descr="C:\Documents and Settings\Костян\Мои документы\Мои результаты сканировани\сканирование0001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428860" y="4714884"/>
            <a:ext cx="847724" cy="15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929190" y="928670"/>
            <a:ext cx="3143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–вместе!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428736"/>
            <a:ext cx="49183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 descr="D:\Microlab\начальная школа\рисунки\анимашки\dis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000504"/>
            <a:ext cx="1785950" cy="1714504"/>
          </a:xfrm>
          <a:prstGeom prst="rect">
            <a:avLst/>
          </a:prstGeom>
          <a:noFill/>
        </p:spPr>
      </p:pic>
      <p:pic>
        <p:nvPicPr>
          <p:cNvPr id="26627" name="Picture 3" descr="D:\Microlab\начальная школа\рисунки\анимашки\птицы\08-animal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571744"/>
            <a:ext cx="2066925" cy="1314450"/>
          </a:xfrm>
          <a:prstGeom prst="rect">
            <a:avLst/>
          </a:prstGeom>
          <a:noFill/>
        </p:spPr>
      </p:pic>
      <p:pic>
        <p:nvPicPr>
          <p:cNvPr id="26628" name="Picture 4" descr="D:\Microlab\начальная школа\рисунки\анимашки\птицы\08-animals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572264" y="2500306"/>
            <a:ext cx="1857388" cy="1314450"/>
          </a:xfrm>
          <a:prstGeom prst="rect">
            <a:avLst/>
          </a:prstGeom>
          <a:noFill/>
        </p:spPr>
      </p:pic>
      <p:pic>
        <p:nvPicPr>
          <p:cNvPr id="26629" name="Picture 5" descr="D:\Microlab\начальная школа\рисунки\анимашки\насекомые\Ins19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261417">
            <a:off x="4643438" y="928670"/>
            <a:ext cx="838200" cy="638175"/>
          </a:xfrm>
          <a:prstGeom prst="rect">
            <a:avLst/>
          </a:prstGeom>
          <a:noFill/>
        </p:spPr>
      </p:pic>
      <p:pic>
        <p:nvPicPr>
          <p:cNvPr id="26630" name="Picture 6" descr="D:\Microlab\начальная школа\рисунки\анимашки\насекомые\Ins19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935896">
            <a:off x="7429520" y="714356"/>
            <a:ext cx="838200" cy="638175"/>
          </a:xfrm>
          <a:prstGeom prst="rect">
            <a:avLst/>
          </a:prstGeom>
          <a:noFill/>
        </p:spPr>
      </p:pic>
      <p:pic>
        <p:nvPicPr>
          <p:cNvPr id="26631" name="Picture 7" descr="D:\Microlab\начальная школа\рисунки\анимашки\насекомые\Ins19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857232"/>
            <a:ext cx="838200" cy="638175"/>
          </a:xfrm>
          <a:prstGeom prst="rect">
            <a:avLst/>
          </a:prstGeom>
          <a:noFill/>
        </p:spPr>
      </p:pic>
      <p:pic>
        <p:nvPicPr>
          <p:cNvPr id="26632" name="Picture 8" descr="D:\Microlab\начальная школа\рисунки\анимашки\насекомые\B_Fly07[1]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5072074"/>
            <a:ext cx="15906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585A2-0B21-49F9-8200-8B7C30EF3B5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1" name="Содержимое 10" descr="E:\Документы\Мои рисунки\здания\d03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286388"/>
            <a:ext cx="6242357" cy="1096567"/>
          </a:xfrm>
          <a:prstGeom prst="rect">
            <a:avLst/>
          </a:prstGeom>
          <a:noFill/>
        </p:spPr>
      </p:pic>
      <p:pic>
        <p:nvPicPr>
          <p:cNvPr id="13" name="Рисунок 12" descr="E:\Документы\Мои рисунки\здания\d03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4071942"/>
            <a:ext cx="6215106" cy="2286000"/>
          </a:xfrm>
          <a:prstGeom prst="rect">
            <a:avLst/>
          </a:prstGeom>
          <a:noFill/>
        </p:spPr>
      </p:pic>
      <p:pic>
        <p:nvPicPr>
          <p:cNvPr id="14" name="Рисунок 13" descr="E:\Документы\Мои рисунки\здания\d032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2285992"/>
            <a:ext cx="6215106" cy="1842680"/>
          </a:xfrm>
          <a:prstGeom prst="rect">
            <a:avLst/>
          </a:prstGeom>
          <a:noFill/>
        </p:spPr>
      </p:pic>
      <p:pic>
        <p:nvPicPr>
          <p:cNvPr id="15" name="Picture 15" descr="solnishk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30" y="428604"/>
            <a:ext cx="1619250" cy="1393825"/>
          </a:xfrm>
          <a:prstGeom prst="rect">
            <a:avLst/>
          </a:prstGeom>
          <a:noFill/>
        </p:spPr>
      </p:pic>
      <p:pic>
        <p:nvPicPr>
          <p:cNvPr id="3079" name="Picture 7" descr="D:\Microlab\начальная школа\рисунки\анимашки\bird5-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428596" y="3786190"/>
            <a:ext cx="1643074" cy="1143000"/>
          </a:xfrm>
          <a:prstGeom prst="rect">
            <a:avLst/>
          </a:prstGeom>
          <a:noFill/>
        </p:spPr>
      </p:pic>
      <p:pic>
        <p:nvPicPr>
          <p:cNvPr id="3080" name="Picture 8" descr="D:\Microlab\начальная школа\рисунки\анимашки\насекомые\B_Fly33[1]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00100" y="785794"/>
            <a:ext cx="1381123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00298" y="642918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 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135729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ё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00024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 т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264318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 о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 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321468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 ч к 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392906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D:\Microlab\начальная школа\рисунки\анимашки\насекомые\Ins0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429264"/>
            <a:ext cx="2219325" cy="881063"/>
          </a:xfrm>
          <a:prstGeom prst="rect">
            <a:avLst/>
          </a:prstGeom>
          <a:noFill/>
        </p:spPr>
      </p:pic>
      <p:pic>
        <p:nvPicPr>
          <p:cNvPr id="17411" name="Picture 3" descr="D:\Microlab\начальная школа\рисунки\анимашки\насекомые\B_Fly11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357298"/>
            <a:ext cx="1552575" cy="1500198"/>
          </a:xfrm>
          <a:prstGeom prst="rect">
            <a:avLst/>
          </a:prstGeom>
          <a:noFill/>
        </p:spPr>
      </p:pic>
      <p:pic>
        <p:nvPicPr>
          <p:cNvPr id="17412" name="Picture 4" descr="D:\Microlab\начальная школа\рисунки\анимашки\насекомые\B_Fly15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58447">
            <a:off x="381599" y="1156210"/>
            <a:ext cx="1285875" cy="1071570"/>
          </a:xfrm>
          <a:prstGeom prst="rect">
            <a:avLst/>
          </a:prstGeom>
          <a:noFill/>
        </p:spPr>
      </p:pic>
      <p:pic>
        <p:nvPicPr>
          <p:cNvPr id="17413" name="Picture 5" descr="D:\Microlab\начальная школа\рисунки\анимашки\насекомые\B_Fly02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457200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5918" y="928670"/>
            <a:ext cx="51435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Дружба –близкие отношения, основанные на взаимном доверии, привязанности, общности интересов.»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C41-33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71480"/>
            <a:ext cx="1372047" cy="1964679"/>
          </a:xfrm>
          <a:prstGeom prst="rect">
            <a:avLst/>
          </a:prstGeom>
          <a:noFill/>
        </p:spPr>
      </p:pic>
      <p:pic>
        <p:nvPicPr>
          <p:cNvPr id="18434" name="Picture 2" descr="D:\картинки\Рисунок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1152525" cy="1800225"/>
          </a:xfrm>
          <a:prstGeom prst="rect">
            <a:avLst/>
          </a:prstGeom>
          <a:noFill/>
        </p:spPr>
      </p:pic>
      <p:pic>
        <p:nvPicPr>
          <p:cNvPr id="18435" name="Picture 3" descr="D:\картинки\Рисунок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00438"/>
            <a:ext cx="1171577" cy="2038354"/>
          </a:xfrm>
          <a:prstGeom prst="rect">
            <a:avLst/>
          </a:prstGeom>
          <a:noFill/>
        </p:spPr>
      </p:pic>
      <p:pic>
        <p:nvPicPr>
          <p:cNvPr id="18436" name="Picture 4" descr="D:\Microlab\начальная школа\рисунки\анимашки\птицы\30_1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928670"/>
            <a:ext cx="13144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9458" name="Picture 2" descr="D:\картинки\Рисунок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00372"/>
            <a:ext cx="6500858" cy="31289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928670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Мы!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D:\Microlab\начальная школа\рисунки\анимашки\медведи\Bears_24[1]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214422"/>
            <a:ext cx="1562100" cy="1733550"/>
          </a:xfrm>
          <a:prstGeom prst="rect">
            <a:avLst/>
          </a:prstGeom>
          <a:noFill/>
        </p:spPr>
      </p:pic>
      <p:pic>
        <p:nvPicPr>
          <p:cNvPr id="19460" name="Picture 4" descr="D:\Microlab\начальная школа\рисунки\анимашки\медведи\Bears_20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78" y="1571612"/>
            <a:ext cx="19526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 descr="Открытки к 8 Марта (1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85861"/>
            <a:ext cx="4749803" cy="535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 flipH="1">
            <a:off x="2071670" y="785794"/>
            <a:ext cx="2357454" cy="1928826"/>
          </a:xfrm>
          <a:prstGeom prst="cloudCallout">
            <a:avLst>
              <a:gd name="adj1" fmla="val -33300"/>
              <a:gd name="adj2" fmla="val 7830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28860" y="1214422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Ребята, давайте жить дружно!</a:t>
            </a:r>
            <a:endParaRPr lang="ru-RU" dirty="0"/>
          </a:p>
        </p:txBody>
      </p:sp>
      <p:pic>
        <p:nvPicPr>
          <p:cNvPr id="20482" name="Picture 2" descr="D:\Microlab\начальная школа\рисунки\анимашки\jiv21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4643446"/>
            <a:ext cx="1162050" cy="1457325"/>
          </a:xfrm>
          <a:prstGeom prst="rect">
            <a:avLst/>
          </a:prstGeom>
          <a:noFill/>
        </p:spPr>
      </p:pic>
      <p:pic>
        <p:nvPicPr>
          <p:cNvPr id="20483" name="Picture 3" descr="D:\Microlab\начальная школа\рисунки\анимашки\Герои Диснея\dis22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2857496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28860" y="78579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дружбы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Microlab\начальная школа\рисунки\анимашки\bird5-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858016" y="500042"/>
            <a:ext cx="1071570" cy="1104900"/>
          </a:xfrm>
          <a:prstGeom prst="rect">
            <a:avLst/>
          </a:prstGeom>
          <a:noFill/>
        </p:spPr>
      </p:pic>
      <p:pic>
        <p:nvPicPr>
          <p:cNvPr id="21507" name="Picture 3" descr="D:\Microlab\начальная школа\рисунки\анимашки\bird5-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642918"/>
            <a:ext cx="1181100" cy="1104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1928802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Помогай другу в беде.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3143248"/>
            <a:ext cx="657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Останови друга, если он делает что-то плохое, но не применяй при этом силу.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D:\Microlab\начальная школа\рисунки\анимашки\птицы\30_1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643314"/>
            <a:ext cx="1314450" cy="819150"/>
          </a:xfrm>
          <a:prstGeom prst="rect">
            <a:avLst/>
          </a:prstGeom>
          <a:noFill/>
        </p:spPr>
      </p:pic>
      <p:pic>
        <p:nvPicPr>
          <p:cNvPr id="11" name="Picture 4" descr="D:\Microlab\начальная школа\рисунки\анимашки\медведи\Bears_20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643446"/>
            <a:ext cx="2714644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Рисунок 4" descr="Открытки к 8 Марта (1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85861"/>
            <a:ext cx="4749803" cy="535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 flipH="1">
            <a:off x="285720" y="500042"/>
            <a:ext cx="3429024" cy="2214578"/>
          </a:xfrm>
          <a:prstGeom prst="cloudCallout">
            <a:avLst>
              <a:gd name="adj1" fmla="val -95935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57224" y="78579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живется дружно, что лучше может быть- и ссориться не </a:t>
            </a:r>
            <a:r>
              <a:rPr lang="ru-RU" dirty="0" err="1" smtClean="0"/>
              <a:t>нужно,и</a:t>
            </a:r>
            <a:r>
              <a:rPr lang="ru-RU" dirty="0" smtClean="0"/>
              <a:t> можно всех любить.</a:t>
            </a:r>
            <a:endParaRPr lang="ru-RU" dirty="0"/>
          </a:p>
        </p:txBody>
      </p:sp>
      <p:pic>
        <p:nvPicPr>
          <p:cNvPr id="22530" name="Picture 2" descr="D:\Microlab\начальная школа\рисунки\анимашки\cat8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143248"/>
            <a:ext cx="164307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BB5B3-591A-4282-9C5A-D1FC5D413B68}" type="datetime1">
              <a:rPr lang="ru-RU" smtClean="0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896C-8887-4AA3-A840-2E28B849ED5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78579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дружбы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Microlab\начальная школа\рисунки\анимашки\bird5-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858016" y="500042"/>
            <a:ext cx="1071570" cy="1104900"/>
          </a:xfrm>
          <a:prstGeom prst="rect">
            <a:avLst/>
          </a:prstGeom>
          <a:noFill/>
        </p:spPr>
      </p:pic>
      <p:pic>
        <p:nvPicPr>
          <p:cNvPr id="21507" name="Picture 3" descr="D:\Microlab\начальная школа\рисунки\анимашки\bird5-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642918"/>
            <a:ext cx="1181100" cy="1104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14480" y="242886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D:\Microlab\начальная школа\рисунки\анимашки\птицы\30_1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643314"/>
            <a:ext cx="1314450" cy="819150"/>
          </a:xfrm>
          <a:prstGeom prst="rect">
            <a:avLst/>
          </a:prstGeom>
          <a:noFill/>
        </p:spPr>
      </p:pic>
      <p:pic>
        <p:nvPicPr>
          <p:cNvPr id="11" name="Picture 4" descr="D:\Microlab\начальная школа\рисунки\анимашки\медведи\Bears_20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643446"/>
            <a:ext cx="2714644" cy="17335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857356" y="1714488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Не жадничай, помогай другу.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3143248"/>
            <a:ext cx="55721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ищи в дружбе выгоды, а ищи общие интересы.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143</TotalTime>
  <Words>301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Праздник детский 2</vt:lpstr>
      <vt:lpstr>Что такое  «дружба»?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Пословицы о дружбе</vt:lpstr>
      <vt:lpstr>Правила дружбы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 «дружба»?</dc:title>
  <dc:creator>Костя</dc:creator>
  <dc:description>http://aida.ucoz.ru</dc:description>
  <cp:lastModifiedBy>123</cp:lastModifiedBy>
  <cp:revision>18</cp:revision>
  <dcterms:created xsi:type="dcterms:W3CDTF">2010-10-19T13:37:04Z</dcterms:created>
  <dcterms:modified xsi:type="dcterms:W3CDTF">2015-11-10T14:56:02Z</dcterms:modified>
  <cp:category>шаблоны к Powerpoint</cp:category>
</cp:coreProperties>
</file>