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66" r:id="rId4"/>
    <p:sldId id="257" r:id="rId5"/>
    <p:sldId id="263" r:id="rId6"/>
    <p:sldId id="262" r:id="rId7"/>
    <p:sldId id="258" r:id="rId8"/>
    <p:sldId id="259" r:id="rId9"/>
    <p:sldId id="268" r:id="rId10"/>
    <p:sldId id="260" r:id="rId11"/>
    <p:sldId id="261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00066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D43FA-DE54-48B9-878A-1DEDC8DC5AE6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3454-80CF-4A77-80D1-B406E6B91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C8E09-FD52-4A1F-8465-33DB2159251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BCB83-962B-4ABD-A4C0-FD8AD7B22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BCB83-962B-4ABD-A4C0-FD8AD7B2240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DD5C4-19CD-41FE-AFF8-7CAE346B68C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0D3DE-AFA3-466A-A5CC-418E8D9480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DD5C4-19CD-41FE-AFF8-7CAE346B68C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0D3DE-AFA3-466A-A5CC-418E8D94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DD5C4-19CD-41FE-AFF8-7CAE346B68C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0D3DE-AFA3-466A-A5CC-418E8D94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DD5C4-19CD-41FE-AFF8-7CAE346B68C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0D3DE-AFA3-466A-A5CC-418E8D94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DD5C4-19CD-41FE-AFF8-7CAE346B68C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0D3DE-AFA3-466A-A5CC-418E8D9480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DD5C4-19CD-41FE-AFF8-7CAE346B68C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0D3DE-AFA3-466A-A5CC-418E8D94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DD5C4-19CD-41FE-AFF8-7CAE346B68C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0D3DE-AFA3-466A-A5CC-418E8D94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DD5C4-19CD-41FE-AFF8-7CAE346B68C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0D3DE-AFA3-466A-A5CC-418E8D94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DD5C4-19CD-41FE-AFF8-7CAE346B68C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0D3DE-AFA3-466A-A5CC-418E8D9480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DD5C4-19CD-41FE-AFF8-7CAE346B68C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0D3DE-AFA3-466A-A5CC-418E8D94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8DD5C4-19CD-41FE-AFF8-7CAE346B68C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0D3DE-AFA3-466A-A5CC-418E8D9480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A8DD5C4-19CD-41FE-AFF8-7CAE346B68C8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60D3DE-AFA3-466A-A5CC-418E8D9480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365104"/>
            <a:ext cx="6400800" cy="1752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tikvar" pitchFamily="34" charset="0"/>
                <a:cs typeface="Arabic Typesetting" pitchFamily="66" charset="-78"/>
              </a:rPr>
              <a:t>Конкурс для учащихся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tikvar" pitchFamily="34" charset="0"/>
                <a:cs typeface="Arabic Typesetting" pitchFamily="66" charset="-78"/>
              </a:rPr>
              <a:t>начальных классов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ntikvar" pitchFamily="34" charset="0"/>
              <a:cs typeface="Arabic Typesetting" pitchFamily="66" charset="-7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96752"/>
            <a:ext cx="77048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obster" pitchFamily="2" charset="0"/>
              </a:rPr>
              <a:t>Ищем таланты</a:t>
            </a:r>
            <a:endParaRPr lang="ru-RU" sz="8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obst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40466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МБОУ «Школа </a:t>
            </a:r>
            <a:r>
              <a:rPr lang="ru-RU" sz="3600" b="1" dirty="0" smtClean="0">
                <a:latin typeface="Bookman Old Style" pitchFamily="18" charset="0"/>
              </a:rPr>
              <a:t>№</a:t>
            </a:r>
            <a:r>
              <a:rPr lang="en-US" sz="3600" b="1" dirty="0" smtClean="0">
                <a:latin typeface="Bookman Old Style" pitchFamily="18" charset="0"/>
              </a:rPr>
              <a:t> </a:t>
            </a:r>
            <a:r>
              <a:rPr lang="ru-RU" sz="3600" b="1" dirty="0" smtClean="0">
                <a:latin typeface="Bookman Old Style" pitchFamily="18" charset="0"/>
              </a:rPr>
              <a:t>6</a:t>
            </a:r>
            <a:r>
              <a:rPr lang="ru-RU" sz="3600" b="1" dirty="0" smtClean="0">
                <a:latin typeface="Bookman Old Style" pitchFamily="18" charset="0"/>
              </a:rPr>
              <a:t>»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Богородск, 2015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76056" y="1844824"/>
            <a:ext cx="3672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делать </a:t>
            </a:r>
            <a:r>
              <a:rPr lang="ru-RU" sz="2400" b="1" dirty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открытия в науке и технике,        </a:t>
            </a:r>
            <a:endParaRPr lang="ru-RU" sz="2400" b="1" dirty="0" smtClean="0">
              <a:solidFill>
                <a:srgbClr val="2B262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изобретать </a:t>
            </a:r>
            <a:r>
              <a:rPr lang="ru-RU" sz="2400" b="1" dirty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что-то </a:t>
            </a:r>
            <a:r>
              <a:rPr lang="ru-RU" sz="2400" b="1" dirty="0" smtClean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новое</a:t>
            </a:r>
            <a:endParaRPr lang="ru-RU" sz="2400" b="1" dirty="0">
              <a:solidFill>
                <a:srgbClr val="2B262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http://www.klass39.ru/wp-content/uploads/2012/09/kinde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3816350" cy="333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f-journal.ru/wp-content/uploads/2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028323" cy="302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260649"/>
            <a:ext cx="66247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Бывает </a:t>
            </a:r>
            <a:r>
              <a:rPr lang="ru-RU" sz="3600" b="1" dirty="0" smtClean="0">
                <a:solidFill>
                  <a:srgbClr val="0000FF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талант</a:t>
            </a:r>
            <a:endParaRPr lang="ru-RU" sz="3600" b="1" dirty="0">
              <a:solidFill>
                <a:srgbClr val="0000FF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2400" b="1" dirty="0" smtClean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lang="ru-RU" sz="2400" b="1" dirty="0">
              <a:solidFill>
                <a:srgbClr val="2B262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lang="ru-RU" sz="2400" b="1" dirty="0" smtClean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lang="ru-RU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331640" y="5157192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располагать </a:t>
            </a:r>
            <a:r>
              <a:rPr lang="ru-RU" sz="2400" b="1" dirty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 себе людей, </a:t>
            </a:r>
            <a:r>
              <a:rPr lang="ru-RU" sz="2400" b="1" dirty="0" smtClean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поднимать </a:t>
            </a:r>
            <a:r>
              <a:rPr lang="ru-RU" sz="2400" b="1" dirty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им настроение, </a:t>
            </a:r>
            <a:r>
              <a:rPr lang="ru-RU" sz="2400" b="1" dirty="0" smtClean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вдохновлять </a:t>
            </a:r>
            <a:r>
              <a:rPr lang="ru-RU" sz="2400" b="1" dirty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делать лучше их самих или условия жизни для них</a:t>
            </a:r>
            <a:endParaRPr lang="ru-RU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http://krasnodar.ru/photo/NEWS_1/1363839486_dsc_1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3283422" cy="2276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cultura-octob.ru/netcat_files/Image/3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2736"/>
            <a:ext cx="310234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bnews.kz/picture/640/news/411ff5eb2312a04ca4494c99fe2a21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80928"/>
            <a:ext cx="326346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67744" y="260648"/>
            <a:ext cx="4680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Бывает </a:t>
            </a:r>
            <a:r>
              <a:rPr lang="ru-RU" sz="3600" b="1" dirty="0" smtClean="0">
                <a:solidFill>
                  <a:srgbClr val="0000FF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талант</a:t>
            </a:r>
            <a:endParaRPr lang="ru-RU" sz="3600" b="1" dirty="0">
              <a:solidFill>
                <a:srgbClr val="0000FF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2400" b="1" dirty="0" smtClean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lang="ru-RU" sz="2400" b="1" dirty="0">
              <a:solidFill>
                <a:srgbClr val="2B262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lang="ru-RU" sz="2400" b="1" dirty="0" smtClean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lang="ru-RU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sktopwallpapers.org.ua-396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31640" y="2492896"/>
            <a:ext cx="64801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atin typeface="Calibri" pitchFamily="34" charset="0"/>
              </a:rPr>
              <a:t>Мы </a:t>
            </a:r>
            <a:r>
              <a:rPr lang="ru-RU" sz="2800" b="1" i="1" dirty="0">
                <a:latin typeface="Calibri" pitchFamily="34" charset="0"/>
              </a:rPr>
              <a:t>пожелать </a:t>
            </a:r>
            <a:r>
              <a:rPr lang="ru-RU" sz="2800" b="1" i="1" dirty="0" smtClean="0">
                <a:latin typeface="Calibri" pitchFamily="34" charset="0"/>
              </a:rPr>
              <a:t>хотим </a:t>
            </a:r>
            <a:r>
              <a:rPr lang="ru-RU" sz="2800" b="1" i="1" dirty="0">
                <a:latin typeface="Calibri" pitchFamily="34" charset="0"/>
              </a:rPr>
              <a:t>ребята,</a:t>
            </a:r>
          </a:p>
          <a:p>
            <a:pPr algn="ctr"/>
            <a:r>
              <a:rPr lang="ru-RU" sz="2800" b="1" i="1" dirty="0">
                <a:latin typeface="Calibri" pitchFamily="34" charset="0"/>
              </a:rPr>
              <a:t>Открыть свой собственный талант.</a:t>
            </a:r>
          </a:p>
          <a:p>
            <a:pPr algn="ctr"/>
            <a:r>
              <a:rPr lang="ru-RU" sz="2800" b="1" i="1" dirty="0">
                <a:latin typeface="Calibri" pitchFamily="34" charset="0"/>
              </a:rPr>
              <a:t>Занятие любимым делом</a:t>
            </a:r>
          </a:p>
          <a:p>
            <a:pPr algn="ctr"/>
            <a:r>
              <a:rPr lang="ru-RU" sz="2800" b="1" i="1" dirty="0">
                <a:latin typeface="Calibri" pitchFamily="34" charset="0"/>
              </a:rPr>
              <a:t>Вам много пользы принесёт.</a:t>
            </a:r>
          </a:p>
          <a:p>
            <a:pPr algn="ctr"/>
            <a:r>
              <a:rPr lang="ru-RU" sz="2800" b="1" i="1" dirty="0">
                <a:latin typeface="Calibri" pitchFamily="34" charset="0"/>
              </a:rPr>
              <a:t>Пусть Вы не станете известным</a:t>
            </a:r>
          </a:p>
          <a:p>
            <a:pPr algn="ctr"/>
            <a:r>
              <a:rPr lang="ru-RU" sz="2800" b="1" i="1" dirty="0">
                <a:latin typeface="Calibri" pitchFamily="34" charset="0"/>
              </a:rPr>
              <a:t>На всю огромную страну,</a:t>
            </a:r>
          </a:p>
          <a:p>
            <a:pPr algn="ctr"/>
            <a:r>
              <a:rPr lang="ru-RU" sz="2800" b="1" i="1" dirty="0">
                <a:latin typeface="Calibri" pitchFamily="34" charset="0"/>
              </a:rPr>
              <a:t>Но в жизни может пригодиться</a:t>
            </a:r>
          </a:p>
          <a:p>
            <a:pPr algn="ctr"/>
            <a:r>
              <a:rPr lang="ru-RU" sz="2800" b="1" i="1" dirty="0">
                <a:latin typeface="Calibri" pitchFamily="34" charset="0"/>
              </a:rPr>
              <a:t>Умение искать, творить, дерзать.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94" y="0"/>
            <a:ext cx="9117211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sktopwallpapers.org.ua-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3356992"/>
            <a:ext cx="47525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obster" pitchFamily="2" charset="0"/>
              </a:rPr>
              <a:t>Ищем таланты</a:t>
            </a:r>
            <a:endParaRPr lang="ru-RU" sz="7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obster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907704" y="332656"/>
            <a:ext cx="62642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Что такое талант? 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/>
        </p:nvSpPr>
        <p:spPr bwMode="auto">
          <a:xfrm>
            <a:off x="1331640" y="1124744"/>
            <a:ext cx="734481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9875" algn="just"/>
            <a:r>
              <a:rPr lang="ru-RU" sz="2000" b="1" dirty="0">
                <a:latin typeface="Calibri" pitchFamily="34" charset="0"/>
              </a:rPr>
              <a:t> Два тысячелетия назад под этим словом понималось совсем не то, что мы знаем сейчас.</a:t>
            </a:r>
          </a:p>
          <a:p>
            <a:pPr indent="269875" algn="just"/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Талант </a:t>
            </a:r>
            <a:r>
              <a:rPr lang="ru-RU" sz="2000" b="1" dirty="0" smtClean="0"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– в переводе с греческого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«весы» или «груз».</a:t>
            </a:r>
          </a:p>
          <a:p>
            <a:pPr indent="269875" algn="just"/>
            <a:r>
              <a:rPr lang="ru-RU" sz="2000" b="1" dirty="0">
                <a:latin typeface="Calibri" pitchFamily="34" charset="0"/>
              </a:rPr>
              <a:t> Так называлась мера веса, которой в античные времена активно пользовались в Древнем Египте, Греции, Риме, Вавилоне, Персии и других странах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 Во времена Римской империи талант равнялся объёму одной амфоры, наполненной до краёв.</a:t>
            </a:r>
          </a:p>
          <a:p>
            <a:pPr indent="269875" algn="just"/>
            <a:r>
              <a:rPr lang="ru-RU" sz="2000" b="1" dirty="0">
                <a:latin typeface="Calibri" pitchFamily="34" charset="0"/>
              </a:rPr>
              <a:t> Кроме измерения веса, талант использовался и как расчётно-денежная единица в торговле. Постепенно она стала самой крупной в античном мире.</a:t>
            </a:r>
          </a:p>
          <a:p>
            <a:pPr indent="269875" algn="just"/>
            <a:r>
              <a:rPr lang="ru-RU" sz="2000" b="1" dirty="0">
                <a:latin typeface="Calibri" pitchFamily="34" charset="0"/>
              </a:rPr>
              <a:t> </a:t>
            </a:r>
            <a:r>
              <a:rPr lang="ru-RU" sz="2800" b="1" u="sng" dirty="0">
                <a:latin typeface="Calibri" pitchFamily="34" charset="0"/>
              </a:rPr>
              <a:t>Талант</a:t>
            </a:r>
            <a:r>
              <a:rPr lang="ru-RU" sz="2000" b="1" dirty="0">
                <a:latin typeface="Calibri" pitchFamily="34" charset="0"/>
              </a:rPr>
              <a:t> человека со временем  стали измерять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талантами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</a:rPr>
              <a:t>– и, соответственно, называть –  особые качества человека, позволяющие ему заниматься каким-либо делом с любовью, непринуждённостью и удивительным, ни на что не похожим результатом. </a:t>
            </a:r>
          </a:p>
        </p:txBody>
      </p:sp>
      <p:pic>
        <p:nvPicPr>
          <p:cNvPr id="10" name="Picture 2" descr="http://www.ceramica-shamot.ru/catalog/images/Amfora_fav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44824"/>
            <a:ext cx="12255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43608" y="332656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</a:rPr>
              <a:t>Высказывания великих о таланте</a:t>
            </a:r>
          </a:p>
        </p:txBody>
      </p:sp>
      <p:pic>
        <p:nvPicPr>
          <p:cNvPr id="3" name="Picture 2" descr="http://www.myudm.ru/sites/default/files/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1944278" cy="2591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87624" y="4005064"/>
            <a:ext cx="2089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П.И.Чайковский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131245" y="1700808"/>
            <a:ext cx="60127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Большой талант </a:t>
            </a:r>
          </a:p>
          <a:p>
            <a:r>
              <a:rPr lang="ru-RU" sz="2800" b="1" dirty="0">
                <a:latin typeface="Calibri" pitchFamily="34" charset="0"/>
              </a:rPr>
              <a:t>           </a:t>
            </a:r>
            <a:r>
              <a:rPr lang="ru-RU" sz="2800" b="1" dirty="0" smtClean="0">
                <a:latin typeface="Calibri" pitchFamily="34" charset="0"/>
              </a:rPr>
              <a:t> </a:t>
            </a:r>
            <a:r>
              <a:rPr lang="ru-RU" sz="2800" b="1" dirty="0">
                <a:latin typeface="Calibri" pitchFamily="34" charset="0"/>
              </a:rPr>
              <a:t>требует большого </a:t>
            </a:r>
            <a:r>
              <a:rPr lang="ru-RU" sz="2800" b="1" dirty="0" smtClean="0">
                <a:latin typeface="Calibri" pitchFamily="34" charset="0"/>
              </a:rPr>
              <a:t>трудолюбия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6" name="Picture 4" descr="http://img.rg.ru/img/content/89/82/86/betxoven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068960"/>
            <a:ext cx="2689225" cy="179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12160" y="5373216"/>
            <a:ext cx="273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Л.В.Бетховен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43608" y="4581128"/>
            <a:ext cx="5400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Для человека с </a:t>
            </a:r>
            <a:r>
              <a:rPr lang="ru-RU" sz="2800" b="1" dirty="0" smtClean="0">
                <a:latin typeface="Calibri" pitchFamily="34" charset="0"/>
              </a:rPr>
              <a:t>талантом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    и любовью к труду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        </a:t>
            </a:r>
            <a:r>
              <a:rPr lang="ru-RU" sz="2800" b="1" dirty="0">
                <a:latin typeface="Calibri" pitchFamily="34" charset="0"/>
              </a:rPr>
              <a:t>не существует </a:t>
            </a:r>
            <a:r>
              <a:rPr lang="ru-RU" sz="2800" b="1" dirty="0" smtClean="0">
                <a:latin typeface="Calibri" pitchFamily="34" charset="0"/>
              </a:rPr>
              <a:t>преград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260649"/>
            <a:ext cx="81003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                Крылатое выражение:</a:t>
            </a:r>
          </a:p>
          <a:p>
            <a:pPr algn="ctr"/>
            <a:r>
              <a:rPr lang="ru-RU" sz="3200" b="1" i="1" dirty="0">
                <a:solidFill>
                  <a:schemeClr val="accent2"/>
                </a:solidFill>
                <a:latin typeface="Calibri" pitchFamily="34" charset="0"/>
              </a:rPr>
              <a:t>           </a:t>
            </a:r>
            <a:r>
              <a:rPr lang="ru-RU" sz="3200" b="1" i="1" u="sng" dirty="0">
                <a:solidFill>
                  <a:srgbClr val="0000FF"/>
                </a:solidFill>
                <a:latin typeface="Calibri" pitchFamily="34" charset="0"/>
              </a:rPr>
              <a:t>«Зарывать свой талант в землю</a:t>
            </a:r>
            <a:r>
              <a:rPr lang="ru-RU" sz="3200" b="1" i="1" u="sng" dirty="0" smtClean="0">
                <a:solidFill>
                  <a:srgbClr val="0000FF"/>
                </a:solidFill>
                <a:latin typeface="Calibri" pitchFamily="34" charset="0"/>
              </a:rPr>
              <a:t>»</a:t>
            </a:r>
            <a:endParaRPr lang="ru-RU" sz="32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ru-RU" sz="3200" b="1" dirty="0">
                <a:solidFill>
                  <a:schemeClr val="accent2"/>
                </a:solidFill>
                <a:latin typeface="Calibri" pitchFamily="34" charset="0"/>
              </a:rPr>
              <a:t>                    </a:t>
            </a:r>
            <a:endParaRPr lang="ru-RU" sz="32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Calibri" pitchFamily="34" charset="0"/>
              </a:rPr>
              <a:t>   </a:t>
            </a:r>
            <a:r>
              <a:rPr lang="ru-RU" sz="3200" b="1" dirty="0">
                <a:latin typeface="Calibri" pitchFamily="34" charset="0"/>
              </a:rPr>
              <a:t>Что это значит?</a:t>
            </a:r>
          </a:p>
          <a:p>
            <a:pPr algn="ctr"/>
            <a:endParaRPr lang="ru-RU" sz="3200" b="1" dirty="0">
              <a:latin typeface="Calibri" pitchFamily="34" charset="0"/>
            </a:endParaRPr>
          </a:p>
          <a:p>
            <a:pPr algn="ctr"/>
            <a:endParaRPr lang="ru-RU" sz="3200" b="1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75656" y="2852936"/>
            <a:ext cx="712879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 Важно не то, что человек имеет: </a:t>
            </a:r>
          </a:p>
          <a:p>
            <a:pPr algn="ctr"/>
            <a:r>
              <a:rPr lang="ru-RU" sz="3200" b="1" dirty="0">
                <a:latin typeface="Calibri" pitchFamily="34" charset="0"/>
              </a:rPr>
              <a:t>(таланты, знания, навыки, ресурсы),</a:t>
            </a:r>
          </a:p>
          <a:p>
            <a:pPr algn="ctr"/>
            <a:r>
              <a:rPr lang="ru-RU" sz="3200" b="1" dirty="0">
                <a:latin typeface="Calibri" pitchFamily="34" charset="0"/>
              </a:rPr>
              <a:t> а то, как он это использует.</a:t>
            </a:r>
          </a:p>
          <a:p>
            <a:pPr algn="ctr"/>
            <a:r>
              <a:rPr lang="ru-RU" sz="3200" b="1" dirty="0">
                <a:latin typeface="Calibri" pitchFamily="34" charset="0"/>
              </a:rPr>
              <a:t> Можно обладать огромными возможностями, </a:t>
            </a:r>
          </a:p>
          <a:p>
            <a:pPr algn="ctr"/>
            <a:r>
              <a:rPr lang="ru-RU" sz="3200" b="1" dirty="0">
                <a:latin typeface="Calibri" pitchFamily="34" charset="0"/>
              </a:rPr>
              <a:t>но никак их не применять, и тогда они пропадут. 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7624" y="476672"/>
            <a:ext cx="7560840" cy="1877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800" dirty="0" smtClean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Когда </a:t>
            </a:r>
            <a:r>
              <a:rPr lang="ru-RU" sz="2800" dirty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мы употребляем  слово</a:t>
            </a:r>
            <a:r>
              <a:rPr lang="ru-RU" sz="2800" b="1" dirty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талант</a:t>
            </a:r>
            <a:r>
              <a:rPr lang="ru-RU" sz="2800" dirty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по отношению к человеку, то имеем в виду его необычайные, яркие, заметные способности в каком-то деле</a:t>
            </a:r>
            <a:endParaRPr lang="ru-RU" sz="2800" dirty="0">
              <a:latin typeface="Calibri" pitchFamily="34" charset="0"/>
              <a:ea typeface="Calibri" pitchFamily="34" charset="0"/>
            </a:endParaRPr>
          </a:p>
        </p:txBody>
      </p:sp>
      <p:pic>
        <p:nvPicPr>
          <p:cNvPr id="3" name="Рисунок 2" descr="http://www.knuba.edu.ua/ukr/wp-content/uploads/2014/08/elita-rf.jpg"/>
          <p:cNvPicPr>
            <a:picLocks noChangeAspect="1" noChangeArrowheads="1"/>
          </p:cNvPicPr>
          <p:nvPr/>
        </p:nvPicPr>
        <p:blipFill>
          <a:blip r:embed="rId2" cstate="print"/>
          <a:srcRect l="3024" t="2189" r="1721" b="1488"/>
          <a:stretch>
            <a:fillRect/>
          </a:stretch>
        </p:blipFill>
        <p:spPr bwMode="auto">
          <a:xfrm>
            <a:off x="5148064" y="2348880"/>
            <a:ext cx="3744416" cy="261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э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077072"/>
            <a:ext cx="384189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67744" y="260649"/>
            <a:ext cx="46805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Бывает </a:t>
            </a:r>
            <a:r>
              <a:rPr lang="ru-RU" sz="3600" b="1" dirty="0" smtClean="0">
                <a:solidFill>
                  <a:srgbClr val="0000FF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талант</a:t>
            </a:r>
            <a:endParaRPr lang="ru-RU" sz="3600" b="1" dirty="0">
              <a:solidFill>
                <a:srgbClr val="0000FF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2400" b="1" dirty="0" smtClean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lang="ru-RU" sz="2400" b="1" dirty="0">
              <a:solidFill>
                <a:srgbClr val="2B262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lang="ru-RU" sz="2400" b="1" dirty="0" smtClean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lang="ru-RU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http://www.webkarapuz.ru/resize/100/341/w/uploads/section/1376975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3251200" cy="223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mg1.liveinternet.ru/images/attach/c/11/115/881/115881683_larg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33056"/>
            <a:ext cx="3546475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635896" y="3212976"/>
            <a:ext cx="1728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 спорту 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6273225"/>
            <a:ext cx="2310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рисованию</a:t>
            </a:r>
            <a:endParaRPr lang="ru-RU" sz="3200" dirty="0">
              <a:latin typeface="Calibri" pitchFamily="34" charset="0"/>
            </a:endParaRPr>
          </a:p>
        </p:txBody>
      </p:sp>
      <p:pic>
        <p:nvPicPr>
          <p:cNvPr id="9" name="Рисунок 8" descr="podium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196752"/>
            <a:ext cx="2270652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732240" y="5373216"/>
            <a:ext cx="1612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танцам</a:t>
            </a: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 cstate="print"/>
          <a:srcRect l="11413" r="11413"/>
          <a:stretch>
            <a:fillRect/>
          </a:stretch>
        </p:blipFill>
        <p:spPr>
          <a:xfrm>
            <a:off x="4860032" y="980728"/>
            <a:ext cx="375415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л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933056"/>
            <a:ext cx="2952328" cy="2571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happy-with-kids.ru/wp-content/uploads/2011/12/devochka-i-no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268760"/>
            <a:ext cx="2430463" cy="403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35696" y="5589240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B262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 музыке 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67744" y="260649"/>
            <a:ext cx="52565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Бывает </a:t>
            </a:r>
            <a:r>
              <a:rPr lang="ru-RU" sz="3600" b="1" dirty="0" smtClean="0">
                <a:solidFill>
                  <a:srgbClr val="0000FF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талант</a:t>
            </a:r>
            <a:endParaRPr lang="ru-RU" sz="3600" b="1" dirty="0">
              <a:solidFill>
                <a:srgbClr val="0000FF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2400" b="1" dirty="0" smtClean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endParaRPr lang="ru-RU" sz="2400" b="1" dirty="0">
              <a:solidFill>
                <a:srgbClr val="2B262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lang="ru-RU" sz="2400" b="1" dirty="0" smtClean="0">
                <a:solidFill>
                  <a:srgbClr val="2B26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lang="ru-RU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202</TotalTime>
  <Words>367</Words>
  <Application>Microsoft Office PowerPoint</Application>
  <PresentationFormat>Экран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Admin</cp:lastModifiedBy>
  <cp:revision>22</cp:revision>
  <dcterms:created xsi:type="dcterms:W3CDTF">2015-10-26T09:56:54Z</dcterms:created>
  <dcterms:modified xsi:type="dcterms:W3CDTF">2015-10-26T16:58:28Z</dcterms:modified>
</cp:coreProperties>
</file>