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5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F48182-C4D5-4B26-9F70-5EEAA4E185E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B6820B-0B5A-4C57-BC54-2A6A49A6B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2;&#1057;&#1045;%20&#1059;&#1056;&#1054;&#1050;&#1048;%201&#1050;&#1051;\&#1080;&#1075;&#1088;&#1099;%20&#1080;%20&#1092;&#1080;&#1079;&#1084;&#1080;&#1085;\&#1090;&#1072;&#1085;&#1094;&#1077;&#1074;%20&#1079;&#1072;&#1088;&#1103;&#1076;&#1082;&#1072;\&#1058;&#1072;&#1085;&#1094;&#1077;&#1074;&#1072;&#1083;&#1100;&#1085;&#1072;&#1103;%20&#1088;&#1072;&#1079;&#1084;&#1080;&#1085;&#1082;&#1072;%20&#1042;&#1077;&#1089;&#1105;&#1083;&#1072;&#1103;%20&#1079;&#1072;&#1088;&#1103;&#1076;&#1082;&#1072;\zarjadka_2_.mp3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85728"/>
            <a:ext cx="6029324" cy="250033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Звуковая </a:t>
            </a:r>
            <a:br>
              <a:rPr lang="ru-RU" sz="4800" dirty="0" smtClean="0">
                <a:solidFill>
                  <a:srgbClr val="00B050"/>
                </a:solidFill>
              </a:rPr>
            </a:br>
            <a:r>
              <a:rPr lang="ru-RU" sz="4800" dirty="0" smtClean="0">
                <a:solidFill>
                  <a:srgbClr val="00B050"/>
                </a:solidFill>
              </a:rPr>
              <a:t>         модель </a:t>
            </a:r>
            <a:br>
              <a:rPr lang="ru-RU" sz="4800" dirty="0" smtClean="0">
                <a:solidFill>
                  <a:srgbClr val="00B050"/>
                </a:solidFill>
              </a:rPr>
            </a:br>
            <a:r>
              <a:rPr lang="ru-RU" sz="4800" dirty="0" smtClean="0">
                <a:solidFill>
                  <a:srgbClr val="00B050"/>
                </a:solidFill>
              </a:rPr>
              <a:t>                   слова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3886200"/>
            <a:ext cx="3714776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Выполнила 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МБОУ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сош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№12 г.Донецка</a:t>
            </a:r>
          </a:p>
          <a:p>
            <a:pPr algn="l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Стрюкова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1429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Звуки вокруг нас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Napster\AppData\Local\Microsoft\Windows\Temporary Internet Files\Content.IE5\GNM72FT6\MC9002958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1973263" cy="1782763"/>
          </a:xfrm>
          <a:prstGeom prst="rect">
            <a:avLst/>
          </a:prstGeom>
          <a:noFill/>
        </p:spPr>
      </p:pic>
      <p:pic>
        <p:nvPicPr>
          <p:cNvPr id="1027" name="Picture 3" descr="C:\Users\Napster\AppData\Local\Microsoft\Windows\Temporary Internet Files\Content.IE5\GNM72FT6\MC9003244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429132"/>
            <a:ext cx="1854200" cy="1336675"/>
          </a:xfrm>
          <a:prstGeom prst="rect">
            <a:avLst/>
          </a:prstGeom>
          <a:noFill/>
        </p:spPr>
      </p:pic>
      <p:pic>
        <p:nvPicPr>
          <p:cNvPr id="1028" name="Picture 4" descr="C:\Users\Napster\AppData\Local\Microsoft\Windows\Temporary Internet Files\Content.IE5\93H0D79F\MC90033192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1714488"/>
            <a:ext cx="1782763" cy="1747837"/>
          </a:xfrm>
          <a:prstGeom prst="rect">
            <a:avLst/>
          </a:prstGeom>
          <a:noFill/>
        </p:spPr>
      </p:pic>
      <p:pic>
        <p:nvPicPr>
          <p:cNvPr id="1032" name="Picture 8" descr="C:\Users\Napster\AppData\Local\Microsoft\Windows\Temporary Internet Files\Content.IE5\AU9B9GHP\MC90043779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428736"/>
            <a:ext cx="1892300" cy="1635125"/>
          </a:xfrm>
          <a:prstGeom prst="rect">
            <a:avLst/>
          </a:prstGeom>
          <a:noFill/>
        </p:spPr>
      </p:pic>
      <p:pic>
        <p:nvPicPr>
          <p:cNvPr id="5" name="Picture 4" descr="C:\Users\Napster\AppData\Local\Microsoft\Windows\Temporary Internet Files\Content.IE5\GNM72FT6\MM900283273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4286256"/>
            <a:ext cx="1714512" cy="1576385"/>
          </a:xfrm>
          <a:prstGeom prst="rect">
            <a:avLst/>
          </a:prstGeom>
          <a:noFill/>
        </p:spPr>
      </p:pic>
      <p:pic>
        <p:nvPicPr>
          <p:cNvPr id="1029" name="Picture 5" descr="C:\Users\Napster\AppData\Local\Microsoft\Windows\Temporary Internet Files\Content.IE5\GNM72FT6\MC900438036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34290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Napster\AppData\Local\Microsoft\Windows\Temporary Internet Files\Content.IE5\93H0D79F\MC9004110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142984"/>
            <a:ext cx="3186135" cy="24495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28572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Назови звук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07167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07167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207167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07167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28860" y="207167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207167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207167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42862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42862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42862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000232" y="42862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00298" y="42862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00364" y="42862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42862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43042" y="2928934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714480" y="5072074"/>
            <a:ext cx="9144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4AE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4AE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4AEC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4AEC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180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1805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1805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apster\AppData\Local\Microsoft\Windows\Temporary Internet Files\Content.IE5\HVJXZQEM\MC9001935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428603"/>
            <a:ext cx="4014814" cy="442915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2143116"/>
            <a:ext cx="1143008" cy="100013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478632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78632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478632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478632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478632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478632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2143116"/>
            <a:ext cx="1143008" cy="1000132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953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1805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0715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Звуки русской речи</a:t>
            </a:r>
            <a:endParaRPr lang="ru-RU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1428728" y="3143248"/>
          <a:ext cx="1571636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</a:tblGrid>
              <a:tr h="150019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-</a:t>
            </a:r>
            <a:r>
              <a:rPr lang="ru-RU" dirty="0" err="1" smtClean="0">
                <a:solidFill>
                  <a:schemeClr val="bg1"/>
                </a:solidFill>
              </a:rPr>
              <a:t>ггггмг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гласные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согласные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2714620"/>
            <a:ext cx="1714512" cy="142876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мягкие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14876" y="4572008"/>
            <a:ext cx="1714512" cy="15001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твёрдые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6" grpId="0" build="p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6996138" cy="10715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Составь звуковую модель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3657600" cy="4572000"/>
          </a:xfrm>
        </p:spPr>
        <p:txBody>
          <a:bodyPr/>
          <a:lstStyle/>
          <a:p>
            <a:r>
              <a:rPr lang="ru-RU" dirty="0" smtClean="0"/>
              <a:t>Произнеси слово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6248" y="1643050"/>
            <a:ext cx="3657600" cy="4572000"/>
          </a:xfrm>
        </p:spPr>
        <p:txBody>
          <a:bodyPr/>
          <a:lstStyle/>
          <a:p>
            <a:r>
              <a:rPr lang="ru-RU" dirty="0" smtClean="0"/>
              <a:t>Произнеси слово</a:t>
            </a:r>
            <a:endParaRPr lang="ru-RU" dirty="0"/>
          </a:p>
        </p:txBody>
      </p:sp>
      <p:pic>
        <p:nvPicPr>
          <p:cNvPr id="5123" name="Picture 3" descr="C:\Users\Napster\AppData\Local\Microsoft\Windows\Temporary Internet Files\Content.IE5\AU9B9GHP\MC900088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3116"/>
            <a:ext cx="785817" cy="1214446"/>
          </a:xfrm>
          <a:prstGeom prst="rect">
            <a:avLst/>
          </a:prstGeom>
          <a:noFill/>
        </p:spPr>
      </p:pic>
      <p:pic>
        <p:nvPicPr>
          <p:cNvPr id="8" name="Picture 3" descr="C:\Users\Napster\AppData\Local\Microsoft\Windows\Temporary Internet Files\Content.IE5\AU9B9GHP\MC900088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3116"/>
            <a:ext cx="760377" cy="1214446"/>
          </a:xfrm>
          <a:prstGeom prst="rect">
            <a:avLst/>
          </a:prstGeom>
          <a:noFill/>
        </p:spPr>
      </p:pic>
      <p:pic>
        <p:nvPicPr>
          <p:cNvPr id="10" name="Picture 3" descr="C:\Users\Napster\AppData\Local\Microsoft\Windows\Temporary Internet Files\Content.IE5\AU9B9GHP\MC900088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85992"/>
            <a:ext cx="785817" cy="12144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28662" y="4071942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Составь модель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5072074"/>
            <a:ext cx="857256" cy="7143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5072074"/>
            <a:ext cx="857256" cy="7143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5072074"/>
            <a:ext cx="857256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5072074"/>
            <a:ext cx="857256" cy="7143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 descr="C:\Users\Napster\AppData\Local\Microsoft\Windows\Temporary Internet Files\Content.IE5\93H0D79F\MC9003914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071677"/>
            <a:ext cx="1500198" cy="129064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929190" y="4143380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Составь модель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5072074"/>
            <a:ext cx="785818" cy="7143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5072074"/>
            <a:ext cx="785818" cy="7143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500826" y="5072074"/>
            <a:ext cx="785818" cy="7143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C:\Users\1\Downloads\sporta-5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500306"/>
            <a:ext cx="1508125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Users\1\Downloads\sporta-5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714620"/>
            <a:ext cx="1366838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00B050"/>
                </a:solidFill>
              </a:rPr>
              <a:t>физминутка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8" name="zarjadka_2_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46075" y="153511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39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28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+mj-lt"/>
              </a:rPr>
              <a:t>Соедини рисунок и модель </a:t>
            </a:r>
          </a:p>
          <a:p>
            <a:r>
              <a:rPr lang="ru-RU" sz="3600" b="1" dirty="0" smtClean="0">
                <a:solidFill>
                  <a:srgbClr val="00B050"/>
                </a:solidFill>
                <a:latin typeface="+mj-lt"/>
              </a:rPr>
              <a:t>                      слова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785926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786058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весна</a:t>
            </a:r>
            <a:endParaRPr lang="ru-RU" dirty="0"/>
          </a:p>
        </p:txBody>
      </p:sp>
      <p:pic>
        <p:nvPicPr>
          <p:cNvPr id="6147" name="Picture 3" descr="C:\Users\Napster\AppData\Local\Microsoft\Windows\Temporary Internet Files\Content.IE5\GNM72FT6\MC9004234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357298"/>
            <a:ext cx="1785950" cy="1143008"/>
          </a:xfrm>
          <a:prstGeom prst="rect">
            <a:avLst/>
          </a:prstGeom>
          <a:noFill/>
        </p:spPr>
      </p:pic>
      <p:pic>
        <p:nvPicPr>
          <p:cNvPr id="6148" name="Picture 4" descr="C:\Users\Napster\AppData\Local\Microsoft\Windows\Temporary Internet Files\Content.IE5\93H0D79F\MP90043890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09" y="2786058"/>
            <a:ext cx="1785951" cy="928694"/>
          </a:xfrm>
          <a:prstGeom prst="rect">
            <a:avLst/>
          </a:prstGeom>
          <a:noFill/>
        </p:spPr>
      </p:pic>
      <p:pic>
        <p:nvPicPr>
          <p:cNvPr id="10" name="Picture 4" descr="C:\Users\Napster\AppData\Local\Microsoft\Windows\Temporary Internet Files\Content.IE5\93H0D79F\MP90043890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643182"/>
            <a:ext cx="1785951" cy="1071570"/>
          </a:xfrm>
          <a:prstGeom prst="rect">
            <a:avLst/>
          </a:prstGeom>
          <a:noFill/>
        </p:spPr>
      </p:pic>
      <p:pic>
        <p:nvPicPr>
          <p:cNvPr id="6149" name="Picture 5" descr="C:\Users\Napster\AppData\Local\Microsoft\Windows\Temporary Internet Files\Content.IE5\GNM72FT6\MC90008946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9450" y="3929067"/>
            <a:ext cx="1749410" cy="1143007"/>
          </a:xfrm>
          <a:prstGeom prst="rect">
            <a:avLst/>
          </a:prstGeom>
          <a:noFill/>
        </p:spPr>
      </p:pic>
      <p:pic>
        <p:nvPicPr>
          <p:cNvPr id="6150" name="Picture 6" descr="C:\Users\Napster\AppData\Local\Microsoft\Windows\Temporary Internet Files\Content.IE5\GNM72FT6\MC90030988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151" y="5224463"/>
            <a:ext cx="1736710" cy="120493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71472" y="1643050"/>
            <a:ext cx="52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00232" y="2857496"/>
            <a:ext cx="584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4572008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5715016"/>
            <a:ext cx="555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4500562" y="2857496"/>
            <a:ext cx="3071834" cy="642942"/>
            <a:chOff x="4143372" y="3143248"/>
            <a:chExt cx="3071834" cy="642942"/>
          </a:xfrm>
          <a:solidFill>
            <a:schemeClr val="bg1"/>
          </a:solidFill>
        </p:grpSpPr>
        <p:sp>
          <p:nvSpPr>
            <p:cNvPr id="19" name="Прямоугольник 18"/>
            <p:cNvSpPr/>
            <p:nvPr/>
          </p:nvSpPr>
          <p:spPr>
            <a:xfrm>
              <a:off x="6500826" y="3143248"/>
              <a:ext cx="714380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15008" y="3143248"/>
              <a:ext cx="714380" cy="64294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714380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143372" y="3143248"/>
              <a:ext cx="714380" cy="64294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786314" y="1785926"/>
            <a:ext cx="3071834" cy="642942"/>
            <a:chOff x="4143372" y="1857364"/>
            <a:chExt cx="3071834" cy="642942"/>
          </a:xfrm>
          <a:solidFill>
            <a:schemeClr val="bg1"/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4929190" y="1857364"/>
              <a:ext cx="714380" cy="64294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43372" y="1857364"/>
              <a:ext cx="714380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500826" y="1857364"/>
              <a:ext cx="714380" cy="64294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715008" y="1857364"/>
              <a:ext cx="714380" cy="642942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143372" y="4143380"/>
            <a:ext cx="3929090" cy="642942"/>
            <a:chOff x="4214810" y="4572008"/>
            <a:chExt cx="3929090" cy="642942"/>
          </a:xfrm>
          <a:solidFill>
            <a:schemeClr val="bg1"/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6572264" y="4572008"/>
              <a:ext cx="714380" cy="64294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786446" y="4572008"/>
              <a:ext cx="714380" cy="64294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000628" y="4572008"/>
              <a:ext cx="714380" cy="64294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14810" y="4572008"/>
              <a:ext cx="714380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429520" y="4572008"/>
              <a:ext cx="714380" cy="64294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286248" y="1785926"/>
            <a:ext cx="4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071934" y="3000372"/>
            <a:ext cx="563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714744" y="4286256"/>
            <a:ext cx="49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786182" y="5786454"/>
            <a:ext cx="76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1,1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3438" y="5929330"/>
            <a:ext cx="76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3,1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0694" y="5857892"/>
            <a:ext cx="76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2,3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72264" y="5786454"/>
            <a:ext cx="76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4,2</a:t>
            </a:r>
            <a:endParaRPr lang="ru-RU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5841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клипарты\5216897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675136" cy="2675136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клипарты\8951766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88640"/>
            <a:ext cx="2531119" cy="2531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72</Words>
  <Application>Microsoft Office PowerPoint</Application>
  <PresentationFormat>Экран (4:3)</PresentationFormat>
  <Paragraphs>50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Звуковая           модель                     слова</vt:lpstr>
      <vt:lpstr>Звуки вокруг нас</vt:lpstr>
      <vt:lpstr>Слайд 3</vt:lpstr>
      <vt:lpstr>Слайд 4</vt:lpstr>
      <vt:lpstr>Звуки русской речи</vt:lpstr>
      <vt:lpstr>Составь звуковую модель</vt:lpstr>
      <vt:lpstr>физминутка</vt:lpstr>
      <vt:lpstr>Слайд 8</vt:lpstr>
      <vt:lpstr>Молодцы! 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Звуковая модель слова</dc:title>
  <dc:creator>Napster</dc:creator>
  <cp:lastModifiedBy>DNA7 X86</cp:lastModifiedBy>
  <cp:revision>41</cp:revision>
  <dcterms:created xsi:type="dcterms:W3CDTF">2012-11-10T07:59:20Z</dcterms:created>
  <dcterms:modified xsi:type="dcterms:W3CDTF">2013-10-22T14:30:01Z</dcterms:modified>
</cp:coreProperties>
</file>