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58" r:id="rId5"/>
    <p:sldId id="257" r:id="rId6"/>
    <p:sldId id="259" r:id="rId7"/>
    <p:sldId id="262" r:id="rId8"/>
    <p:sldId id="264" r:id="rId9"/>
    <p:sldId id="266" r:id="rId10"/>
    <p:sldId id="272" r:id="rId11"/>
    <p:sldId id="268" r:id="rId12"/>
    <p:sldId id="275" r:id="rId13"/>
    <p:sldId id="286" r:id="rId14"/>
    <p:sldId id="269" r:id="rId15"/>
    <p:sldId id="270" r:id="rId16"/>
    <p:sldId id="276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русского языка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 класс</a:t>
            </a:r>
            <a:br>
              <a:rPr lang="ru-RU" b="1" dirty="0" smtClean="0"/>
            </a:br>
            <a:r>
              <a:rPr lang="ru-RU" b="1" dirty="0" smtClean="0"/>
              <a:t> «Повторение о частях речи»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Учитель: Чернова О.В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ГБС(К)ОУ школа № 432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 Сочи 2014</a:t>
            </a:r>
            <a:endParaRPr lang="ru-RU" dirty="0"/>
          </a:p>
        </p:txBody>
      </p:sp>
      <p:pic>
        <p:nvPicPr>
          <p:cNvPr id="7170" name="Picture 2" descr="C:\Users\777\Downloads\я олимпиада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0596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777\Downloads\0_58690_285cbea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18" y="908720"/>
            <a:ext cx="775214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начнутся  </a:t>
            </a:r>
            <a:r>
              <a:rPr lang="ru-RU" sz="4000" b="1" dirty="0" smtClean="0"/>
              <a:t>                                     </a:t>
            </a:r>
          </a:p>
          <a:p>
            <a:pPr>
              <a:buNone/>
            </a:pPr>
            <a:r>
              <a:rPr lang="ru-RU" sz="4000" b="1" dirty="0" smtClean="0"/>
              <a:t>                                              сегодня                     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соревнования                      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800" b="1" dirty="0" smtClean="0"/>
              <a:t>                                   спортивные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80919" cy="414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736304"/>
                <a:gridCol w="2592287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Имя существительное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Имя прилагательное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Глагол</a:t>
                      </a:r>
                      <a:endParaRPr lang="ru-RU" sz="2800" dirty="0"/>
                    </a:p>
                  </a:txBody>
                  <a:tcPr/>
                </a:tc>
              </a:tr>
              <a:tr h="24205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КТО?</a:t>
                      </a:r>
                    </a:p>
                    <a:p>
                      <a:r>
                        <a:rPr lang="ru-RU" sz="2800" dirty="0" smtClean="0"/>
                        <a:t>ЧТО?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КАКОЙ?</a:t>
                      </a:r>
                    </a:p>
                    <a:p>
                      <a:r>
                        <a:rPr lang="ru-RU" sz="2800" dirty="0" smtClean="0"/>
                        <a:t>КАКАЯ?</a:t>
                      </a:r>
                    </a:p>
                    <a:p>
                      <a:r>
                        <a:rPr lang="ru-RU" sz="2800" dirty="0" smtClean="0"/>
                        <a:t>КАКОЕ?</a:t>
                      </a:r>
                    </a:p>
                    <a:p>
                      <a:r>
                        <a:rPr lang="ru-RU" sz="2800" dirty="0" smtClean="0"/>
                        <a:t>КАКИЕ</a:t>
                      </a:r>
                      <a:r>
                        <a:rPr lang="ru-RU" dirty="0" smtClean="0"/>
                        <a:t>?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признак предмета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ДЕЛАТЬ?</a:t>
                      </a:r>
                    </a:p>
                    <a:p>
                      <a:r>
                        <a:rPr lang="ru-RU" sz="2800" dirty="0" smtClean="0"/>
                        <a:t>ЧТО СДЕЛАТЬ?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действие</a:t>
                      </a:r>
                      <a:r>
                        <a:rPr lang="ru-RU" sz="2400" baseline="0" dirty="0" smtClean="0"/>
                        <a:t> предмета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путь!</a:t>
            </a:r>
            <a:endParaRPr lang="ru-RU" dirty="0"/>
          </a:p>
        </p:txBody>
      </p:sp>
      <p:pic>
        <p:nvPicPr>
          <p:cNvPr id="9218" name="Picture 2" descr="C:\Users\777\Downloads\1123-627x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2763"/>
            <a:ext cx="7992888" cy="523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77\Downloads\1361933629_zimniy-les-foto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31729" cy="602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Наша страна впервые встречает  Зимние Олимпийские игры. К  нам приедут известные спортсмены. Уже приготовлены лыжи, коньки и санки.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Имя существительное</a:t>
            </a:r>
          </a:p>
          <a:p>
            <a:pPr algn="ctr">
              <a:buNone/>
            </a:pPr>
            <a:r>
              <a:rPr lang="ru-RU" sz="4400" dirty="0" smtClean="0"/>
              <a:t>это часть речи, </a:t>
            </a:r>
          </a:p>
          <a:p>
            <a:pPr algn="ctr">
              <a:buNone/>
            </a:pPr>
            <a:r>
              <a:rPr lang="ru-RU" sz="4400" dirty="0" smtClean="0"/>
              <a:t>которая отвечает на вопросы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 </a:t>
            </a:r>
            <a:r>
              <a:rPr lang="ru-RU" sz="4800" u="sng" dirty="0" smtClean="0">
                <a:solidFill>
                  <a:srgbClr val="00B050"/>
                </a:solidFill>
              </a:rPr>
              <a:t>Кто? Что?</a:t>
            </a:r>
          </a:p>
          <a:p>
            <a:pPr algn="ctr">
              <a:buNone/>
            </a:pPr>
            <a:r>
              <a:rPr lang="ru-RU" sz="4400" dirty="0" smtClean="0"/>
              <a:t>и обозначает  </a:t>
            </a:r>
            <a:r>
              <a:rPr lang="ru-RU" sz="4400" dirty="0" smtClean="0">
                <a:solidFill>
                  <a:srgbClr val="00B050"/>
                </a:solidFill>
              </a:rPr>
              <a:t>предмет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я олимпиада\3923f4d53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4779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спортсмены        сообщает</a:t>
            </a:r>
          </a:p>
          <a:p>
            <a:pPr>
              <a:buNone/>
            </a:pPr>
            <a:r>
              <a:rPr lang="ru-RU" sz="4400" dirty="0" smtClean="0"/>
              <a:t>тренер                  болеют </a:t>
            </a:r>
          </a:p>
          <a:p>
            <a:pPr>
              <a:buNone/>
            </a:pPr>
            <a:r>
              <a:rPr lang="ru-RU" sz="4400" dirty="0" smtClean="0"/>
              <a:t>журналист           учит </a:t>
            </a:r>
          </a:p>
          <a:p>
            <a:pPr>
              <a:buNone/>
            </a:pPr>
            <a:r>
              <a:rPr lang="ru-RU" sz="4400" dirty="0" smtClean="0"/>
              <a:t>гости                      соревнуются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Обобщить и закрепить полученные знания о частях речи</a:t>
            </a:r>
          </a:p>
          <a:p>
            <a:r>
              <a:rPr lang="ru-RU" dirty="0" smtClean="0"/>
              <a:t>Формировать навык осознанного и грамотного письма</a:t>
            </a:r>
          </a:p>
          <a:p>
            <a:r>
              <a:rPr lang="ru-RU" dirty="0" smtClean="0"/>
              <a:t>Познакомить с историей создания Олимпийских Игр, олимпийской символикой</a:t>
            </a:r>
          </a:p>
          <a:p>
            <a:r>
              <a:rPr lang="ru-RU" dirty="0" smtClean="0"/>
              <a:t>Обеспечить коррекционное развитие произвольного внимания, памяти и 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Глагол</a:t>
            </a:r>
          </a:p>
          <a:p>
            <a:pPr algn="ctr">
              <a:buNone/>
            </a:pPr>
            <a:r>
              <a:rPr lang="ru-RU" sz="4400" dirty="0" smtClean="0"/>
              <a:t>это часть речи, </a:t>
            </a:r>
          </a:p>
          <a:p>
            <a:pPr algn="ctr">
              <a:buNone/>
            </a:pPr>
            <a:r>
              <a:rPr lang="ru-RU" sz="4400" dirty="0" smtClean="0"/>
              <a:t>которая отвечает на вопросы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 </a:t>
            </a:r>
            <a:r>
              <a:rPr lang="ru-RU" sz="4800" u="sng" dirty="0" smtClean="0">
                <a:solidFill>
                  <a:srgbClr val="00B050"/>
                </a:solidFill>
              </a:rPr>
              <a:t>Что делать?</a:t>
            </a:r>
          </a:p>
          <a:p>
            <a:pPr algn="ctr">
              <a:buNone/>
            </a:pPr>
            <a:r>
              <a:rPr lang="ru-RU" sz="4800" u="sng" dirty="0" smtClean="0">
                <a:solidFill>
                  <a:srgbClr val="00B050"/>
                </a:solidFill>
              </a:rPr>
              <a:t>Что сделать</a:t>
            </a:r>
          </a:p>
          <a:p>
            <a:pPr algn="ctr">
              <a:buNone/>
            </a:pPr>
            <a:r>
              <a:rPr lang="ru-RU" sz="4400" dirty="0" smtClean="0"/>
              <a:t>и обозначает </a:t>
            </a:r>
            <a:r>
              <a:rPr lang="ru-RU" sz="4400" dirty="0" smtClean="0">
                <a:solidFill>
                  <a:srgbClr val="00B050"/>
                </a:solidFill>
              </a:rPr>
              <a:t>действие  </a:t>
            </a:r>
            <a:r>
              <a:rPr lang="ru-RU" sz="4400" dirty="0" smtClean="0"/>
              <a:t>предмета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я олимпиада\чсч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95" y="332656"/>
            <a:ext cx="832496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сильные ----  ……………………</a:t>
            </a:r>
          </a:p>
          <a:p>
            <a:pPr>
              <a:buNone/>
            </a:pPr>
            <a:r>
              <a:rPr lang="ru-RU" sz="4000" dirty="0" smtClean="0"/>
              <a:t>          медленные----- ………………..</a:t>
            </a:r>
          </a:p>
          <a:p>
            <a:pPr>
              <a:buNone/>
            </a:pPr>
            <a:r>
              <a:rPr lang="ru-RU" sz="4000" dirty="0" smtClean="0"/>
              <a:t>          трусливые ----- ……………………</a:t>
            </a:r>
          </a:p>
          <a:p>
            <a:pPr>
              <a:buNone/>
            </a:pPr>
            <a:r>
              <a:rPr lang="ru-RU" sz="4000" dirty="0" smtClean="0"/>
              <a:t>          трудолюбивые---- ………………..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Имя прилагательное</a:t>
            </a:r>
          </a:p>
          <a:p>
            <a:pPr algn="ctr">
              <a:buNone/>
            </a:pPr>
            <a:r>
              <a:rPr lang="ru-RU" sz="4400" dirty="0" smtClean="0"/>
              <a:t>это часть речи, </a:t>
            </a:r>
          </a:p>
          <a:p>
            <a:pPr algn="ctr">
              <a:buNone/>
            </a:pPr>
            <a:r>
              <a:rPr lang="ru-RU" sz="4400" dirty="0" smtClean="0"/>
              <a:t>которая отвечает на вопросы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 </a:t>
            </a:r>
            <a:r>
              <a:rPr lang="ru-RU" sz="4800" u="sng" dirty="0" smtClean="0">
                <a:solidFill>
                  <a:srgbClr val="00B050"/>
                </a:solidFill>
              </a:rPr>
              <a:t>Какой? Какая?</a:t>
            </a:r>
          </a:p>
          <a:p>
            <a:pPr algn="ctr">
              <a:buNone/>
            </a:pPr>
            <a:r>
              <a:rPr lang="ru-RU" sz="4800" u="sng" dirty="0" smtClean="0">
                <a:solidFill>
                  <a:srgbClr val="00B050"/>
                </a:solidFill>
              </a:rPr>
              <a:t>Какое?  Какие?</a:t>
            </a:r>
          </a:p>
          <a:p>
            <a:pPr algn="ctr">
              <a:buNone/>
            </a:pPr>
            <a:r>
              <a:rPr lang="ru-RU" sz="4400" dirty="0" smtClean="0"/>
              <a:t>и обозначает </a:t>
            </a:r>
            <a:r>
              <a:rPr lang="ru-RU" sz="4400" dirty="0" smtClean="0">
                <a:solidFill>
                  <a:srgbClr val="00B050"/>
                </a:solidFill>
              </a:rPr>
              <a:t>признак  </a:t>
            </a:r>
            <a:r>
              <a:rPr lang="ru-RU" sz="4400" dirty="0" smtClean="0"/>
              <a:t>предмета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я олимпиада\талисманы 3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ownloads\я олимпиада\1368578364_sochi-169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91916" cy="598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успеха!</a:t>
            </a:r>
            <a:endParaRPr lang="ru-RU" dirty="0"/>
          </a:p>
        </p:txBody>
      </p:sp>
      <p:pic>
        <p:nvPicPr>
          <p:cNvPr id="1028" name="Picture 4" descr="C:\Users\777\Downloads\53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133975" cy="3619500"/>
          </a:xfrm>
          <a:prstGeom prst="rect">
            <a:avLst/>
          </a:prstGeom>
          <a:noFill/>
        </p:spPr>
      </p:pic>
      <p:pic>
        <p:nvPicPr>
          <p:cNvPr id="1027" name="Picture 3" descr="C:\Users\777\Downloads\02162311.565140.6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603" y="2996952"/>
            <a:ext cx="4763853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/>
          <a:lstStyle/>
          <a:p>
            <a:r>
              <a:rPr lang="ru-RU" dirty="0" smtClean="0"/>
              <a:t>7 февраля 2014 года открытие </a:t>
            </a:r>
            <a:br>
              <a:rPr lang="ru-RU" dirty="0" smtClean="0"/>
            </a:br>
            <a:r>
              <a:rPr lang="ru-RU" dirty="0" smtClean="0"/>
              <a:t>Зимних Олимпийских игр </a:t>
            </a:r>
            <a:endParaRPr lang="ru-RU" dirty="0"/>
          </a:p>
        </p:txBody>
      </p:sp>
      <p:pic>
        <p:nvPicPr>
          <p:cNvPr id="1026" name="Picture 2" descr="C:\Users\777\Downloads\3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s5_22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51" y="1772816"/>
            <a:ext cx="451434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Древняя Греция</a:t>
            </a:r>
            <a:br>
              <a:rPr lang="ru-RU" i="1" dirty="0" smtClean="0"/>
            </a:br>
            <a:r>
              <a:rPr lang="ru-RU" b="1" dirty="0" smtClean="0"/>
              <a:t>Гора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лимп</a:t>
            </a:r>
            <a:endParaRPr lang="ru-RU" b="1" dirty="0"/>
          </a:p>
        </p:txBody>
      </p:sp>
      <p:pic>
        <p:nvPicPr>
          <p:cNvPr id="3075" name="Picture 3" descr="C:\Users\777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492" y="3578422"/>
            <a:ext cx="4465964" cy="2802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/>
              <a:t>мп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/>
              <a:t>ада</a:t>
            </a:r>
            <a:endParaRPr lang="ru-RU" sz="8000" b="1" dirty="0"/>
          </a:p>
        </p:txBody>
      </p:sp>
      <p:pic>
        <p:nvPicPr>
          <p:cNvPr id="2050" name="Picture 2" descr="C:\Users\777\Downloads\1293122455_telisman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382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Талисманы Олимпийских игр разных лет</a:t>
            </a:r>
            <a:endParaRPr lang="ru-RU" b="1" dirty="0"/>
          </a:p>
        </p:txBody>
      </p:sp>
      <p:pic>
        <p:nvPicPr>
          <p:cNvPr id="4098" name="Picture 2" descr="C:\Users\777\Downloads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799"/>
            <a:ext cx="1872208" cy="2442010"/>
          </a:xfrm>
          <a:prstGeom prst="rect">
            <a:avLst/>
          </a:prstGeom>
          <a:noFill/>
        </p:spPr>
      </p:pic>
      <p:pic>
        <p:nvPicPr>
          <p:cNvPr id="4099" name="Picture 3" descr="C:\Users\777\Downloads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2520280" cy="2520280"/>
          </a:xfrm>
          <a:prstGeom prst="rect">
            <a:avLst/>
          </a:prstGeom>
          <a:noFill/>
        </p:spPr>
      </p:pic>
      <p:pic>
        <p:nvPicPr>
          <p:cNvPr id="4100" name="Picture 4" descr="C:\Users\777\Downloads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5260" y="1700808"/>
            <a:ext cx="1904852" cy="2232248"/>
          </a:xfrm>
          <a:prstGeom prst="rect">
            <a:avLst/>
          </a:prstGeom>
          <a:noFill/>
        </p:spPr>
      </p:pic>
      <p:pic>
        <p:nvPicPr>
          <p:cNvPr id="4101" name="Picture 5" descr="C:\Users\777\Downloads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765059" cy="2232248"/>
          </a:xfrm>
          <a:prstGeom prst="rect">
            <a:avLst/>
          </a:prstGeom>
          <a:noFill/>
        </p:spPr>
      </p:pic>
      <p:pic>
        <p:nvPicPr>
          <p:cNvPr id="4102" name="Picture 6" descr="C:\Users\777\Downloads\i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00808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две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/>
              <a:t>ь</a:t>
            </a:r>
            <a:endParaRPr lang="ru-RU" b="1" dirty="0"/>
          </a:p>
        </p:txBody>
      </p:sp>
      <p:pic>
        <p:nvPicPr>
          <p:cNvPr id="4" name="Picture 2" descr="C:\Users\777\Downloads\я олимпиада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15508"/>
            <a:ext cx="4104456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ц</a:t>
            </a:r>
            <a:endParaRPr lang="ru-RU" b="1" dirty="0"/>
          </a:p>
        </p:txBody>
      </p:sp>
      <p:pic>
        <p:nvPicPr>
          <p:cNvPr id="4098" name="Picture 2" descr="C:\Users\777\Downloads\я олимпиада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872" y="1340768"/>
            <a:ext cx="4232320" cy="528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пар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777\Downloads\я олимпиад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034154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216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к уроку русского языка  2 класс  «Повторение о частях речи»</vt:lpstr>
      <vt:lpstr>Цели и задачи:</vt:lpstr>
      <vt:lpstr>7 февраля 2014 года открытие  Зимних Олимпийских игр </vt:lpstr>
      <vt:lpstr>Древняя Греция Гора Олимп</vt:lpstr>
      <vt:lpstr>Олимпиада</vt:lpstr>
      <vt:lpstr>Талисманы Олимпийских игр разных лет</vt:lpstr>
      <vt:lpstr>Медведь</vt:lpstr>
      <vt:lpstr>Заяц</vt:lpstr>
      <vt:lpstr>Гепард</vt:lpstr>
      <vt:lpstr>Талисманы Сочи 2014</vt:lpstr>
      <vt:lpstr>Слайд 11</vt:lpstr>
      <vt:lpstr>Слайд 12</vt:lpstr>
      <vt:lpstr>Части речи</vt:lpstr>
      <vt:lpstr>В путь!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Желаем успеха!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февраля 2014 года открытие  Зимних Олимпийских игр </dc:title>
  <dc:creator>777</dc:creator>
  <cp:lastModifiedBy>777</cp:lastModifiedBy>
  <cp:revision>46</cp:revision>
  <dcterms:created xsi:type="dcterms:W3CDTF">2014-02-04T13:31:11Z</dcterms:created>
  <dcterms:modified xsi:type="dcterms:W3CDTF">2014-02-19T11:34:09Z</dcterms:modified>
</cp:coreProperties>
</file>