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0570"/>
            <a:ext cx="9143999" cy="2357430"/>
          </a:xfrm>
        </p:spPr>
        <p:txBody>
          <a:bodyPr/>
          <a:lstStyle/>
          <a:p>
            <a:r>
              <a:rPr lang="ru-RU" b="0" dirty="0" smtClean="0">
                <a:solidFill>
                  <a:srgbClr val="C00000"/>
                </a:solidFill>
                <a:latin typeface="Arial Black" pitchFamily="34" charset="0"/>
              </a:rPr>
              <a:t>Сталинградская битва</a:t>
            </a:r>
            <a:endParaRPr lang="ru-RU" b="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95536" y="5157192"/>
            <a:ext cx="8208993" cy="12144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17 июля 1942года-2 февраля 1943года</a:t>
            </a:r>
            <a:r>
              <a:rPr lang="en-US" b="1" dirty="0" smtClean="0">
                <a:solidFill>
                  <a:schemeClr val="tx1"/>
                </a:solidFill>
              </a:rPr>
              <a:t>          </a:t>
            </a:r>
            <a:r>
              <a:rPr lang="ru-RU" dirty="0" smtClean="0">
                <a:solidFill>
                  <a:schemeClr val="tx1"/>
                </a:solidFill>
              </a:rPr>
              <a:t>Подготовили ученики 3А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класса. Руководитель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Сидоренко Н.В.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131839" cy="334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5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5013176"/>
            <a:ext cx="6264696" cy="15841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400" b="1" i="1" dirty="0"/>
              <a:t> </a:t>
            </a:r>
            <a:r>
              <a:rPr lang="ru-RU" sz="2400" dirty="0"/>
              <a:t>В результате битвы силы нацистской Германии внутри и около города были окружены  и частично уничтожены, а остальные захвачены в плен.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4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797152"/>
            <a:ext cx="7128792" cy="1944216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На самой вершине – главный монумент – Родина – мать зовёт. Высота монумента – 85 метров. Родина – мать видна со всех концов города. Высоко подняв меч, она призывает к борьбе.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528392" cy="33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8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941168"/>
            <a:ext cx="8064896" cy="18002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В зале воинской славы, на стенах изображены 34 красных знамени. На них начертаны имена погибших воинов. А их погибло при защите Сталинграда 35965 человек.</a:t>
            </a:r>
          </a:p>
          <a:p>
            <a:endParaRPr lang="ru-RU" dirty="0"/>
          </a:p>
        </p:txBody>
      </p:sp>
      <p:pic>
        <p:nvPicPr>
          <p:cNvPr id="11266" name="Picture 2" descr="http://turistrus.ru/forum/img/volgograd-78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878221" cy="29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157192"/>
            <a:ext cx="7344816" cy="144016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000" dirty="0"/>
              <a:t>Как бы из самой великой русской реки Волги поднимается воин – богатырь, и, презирая смерть, становится на защиту родного города.</a:t>
            </a:r>
          </a:p>
          <a:p>
            <a:pPr algn="ctr"/>
            <a:r>
              <a:rPr lang="ru-RU" sz="2000" dirty="0"/>
              <a:t>В его лице – неугасимая ненависть к врагу, большое желание победить.</a:t>
            </a:r>
          </a:p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100740"/>
            <a:ext cx="2826314" cy="376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085184"/>
            <a:ext cx="6984776" cy="1656184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На площади – склонившаяся фигура женщины – матери. Перед тем, как хоронить своего погибшего сына, она обняла его и погрузилась в безграничную скорбь</a:t>
            </a:r>
            <a:r>
              <a:rPr lang="ru-RU" sz="2000" b="1" i="1" dirty="0"/>
              <a:t>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2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6672"/>
            <a:ext cx="5486400" cy="3528392"/>
          </a:xfrm>
        </p:spPr>
        <p:txBody>
          <a:bodyPr>
            <a:normAutofit/>
          </a:bodyPr>
          <a:lstStyle/>
          <a:p>
            <a:r>
              <a:rPr lang="ru-RU" dirty="0"/>
              <a:t>Помните! Через века, через года,— помните!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 </a:t>
            </a:r>
            <a:r>
              <a:rPr lang="ru-RU" dirty="0"/>
              <a:t>тех, кто уже не придет никогда,— помните! Не плачьте! В горле сдержите стоны, горькие стоны.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Памяти </a:t>
            </a:r>
            <a:r>
              <a:rPr lang="ru-RU" dirty="0"/>
              <a:t>павших будьте достойны! Вечно достойны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   Р.</a:t>
            </a:r>
            <a:r>
              <a:rPr lang="en-US" dirty="0" smtClean="0"/>
              <a:t> </a:t>
            </a:r>
            <a:r>
              <a:rPr lang="ru-RU" dirty="0" smtClean="0"/>
              <a:t>Рождественский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Памяти наших </a:t>
            </a:r>
            <a:r>
              <a:rPr lang="ru-RU" i="1" dirty="0" smtClean="0"/>
              <a:t>дедов и прадедов, </a:t>
            </a:r>
            <a:r>
              <a:rPr lang="ru-RU" i="1" dirty="0"/>
              <a:t>памяти вечно молодых солдат и офицеров Советской Армии, павших на фронтах Великой Отечественной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4437112"/>
            <a:ext cx="7128792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Шла Великая Отечественная Война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202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i="1" dirty="0"/>
              <a:t>17 июля 1942 года в городе Сталинграде объявили осадное положение</a:t>
            </a:r>
            <a:r>
              <a:rPr lang="ru-RU" sz="2000" dirty="0"/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081203" cy="306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202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Неприступной крепостью для врага стал здесь на площади имени Ленина “Дом Павлова”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3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367338"/>
            <a:ext cx="7344816" cy="137403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 В честь этого события на торце дома выложено панно из красочной мозаики. Этот дом так и называют “Дом Павлова”.</a:t>
            </a:r>
          </a:p>
        </p:txBody>
      </p:sp>
      <p:pic>
        <p:nvPicPr>
          <p:cNvPr id="5" name="Рисунок 4" descr="http://visitvolgograd.ru/article/sights/0037/003701.jpg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410445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0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4941168"/>
            <a:ext cx="5486400" cy="785794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Огромный город стал полем боя</a:t>
            </a:r>
            <a:r>
              <a:rPr lang="ru-RU" sz="2000" b="1" i="1" dirty="0"/>
              <a:t>.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4236959" cy="317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2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/>
              <a:t>Мамаев курган был центром этого великого, смертного, победного боя</a:t>
            </a:r>
            <a:r>
              <a:rPr lang="ru-RU" sz="2000" b="1" i="1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389373"/>
            <a:ext cx="4153957" cy="308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2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осле </a:t>
            </a:r>
            <a:r>
              <a:rPr lang="ru-RU" sz="2000" dirty="0"/>
              <a:t>окончания войны люди украсили эту высоту парками, зеленой травой. Люди посадили у подножия Мамаева кургана деревья в память о родных, погибших на войне.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094245" cy="307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5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1159024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Почтить память погибших приезжают люди. Они возлагают цветы к Вечному огню – к вечной памяти </a:t>
            </a:r>
            <a:r>
              <a:rPr lang="ru-RU" sz="2000" dirty="0" smtClean="0"/>
              <a:t>погибших.</a:t>
            </a:r>
            <a:endParaRPr lang="ru-RU" sz="2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4320480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5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318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Сталинградская битва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Помните! Через века, через года,— помните!  О тех, кто уже не придет никогда,— помните! Не плачьте! В горле сдержите стоны, горькие стоны.  Памяти павших будьте достойны! Вечно достойны!                                                  Р. Рождественский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Сталинградская битва</dc:title>
  <dc:creator>John</dc:creator>
  <cp:lastModifiedBy>John</cp:lastModifiedBy>
  <cp:revision>24</cp:revision>
  <dcterms:created xsi:type="dcterms:W3CDTF">2013-02-17T02:43:26Z</dcterms:created>
  <dcterms:modified xsi:type="dcterms:W3CDTF">2015-11-07T06:32:49Z</dcterms:modified>
</cp:coreProperties>
</file>