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Рисунок 15" descr="0_c0146_5d4437c2_XL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91088"/>
            <a:ext cx="183515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6" descr="0_c0146_5d4437c2_XL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284538"/>
            <a:ext cx="183515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7" descr="0_c0146_5d4437c2_XL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628775"/>
            <a:ext cx="18351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8" descr="0_c0146_5d4437c2_XL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8351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907704" y="188640"/>
            <a:ext cx="7056784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12088" y="6656388"/>
            <a:ext cx="13319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44;&#1077;&#1090;&#1089;&#1082;&#1080;&#1081;%20&#1083;&#1077;&#1087;&#1077;&#1090;\MVI_3856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44;&#1077;&#1090;&#1089;&#1082;&#1080;&#1081;%20&#1083;&#1077;&#1087;&#1077;&#1090;\MVI_3857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esktop\&#1044;&#1077;&#1090;&#1089;&#1082;&#1080;&#1081;%20&#1083;&#1077;&#1087;&#1077;&#1090;\MVI_3845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44;&#1077;&#1090;&#1089;&#1082;&#1080;&#1081;%20&#1083;&#1077;&#1087;&#1077;&#1090;\MVI_3847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44;&#1077;&#1090;&#1089;&#1082;&#1080;&#1081;%20&#1083;&#1077;&#1087;&#1077;&#1090;\MVI_3848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44;&#1077;&#1090;&#1089;&#1082;&#1080;&#1081;%20&#1083;&#1077;&#1087;&#1077;&#1090;\MVI_3849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44;&#1077;&#1090;&#1089;&#1082;&#1080;&#1081;%20&#1083;&#1077;&#1087;&#1077;&#1090;\MVI_3850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44;&#1077;&#1090;&#1089;&#1082;&#1080;&#1081;%20&#1083;&#1077;&#1087;&#1077;&#1090;\MVI_3851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44;&#1077;&#1090;&#1089;&#1082;&#1080;&#1081;%20&#1083;&#1077;&#1087;&#1077;&#1090;\MVI_3852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44;&#1077;&#1090;&#1089;&#1082;&#1080;&#1081;%20&#1083;&#1077;&#1087;&#1077;&#1090;\MVI_3854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ПРОЩАНИЕ С «АЗБУКОЙ»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аЗБ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4392489" cy="504056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796136" y="5733256"/>
            <a:ext cx="3347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Бушенкова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Т.В.,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ГОУ ТО «Е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3856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548680"/>
            <a:ext cx="6624736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385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548680"/>
            <a:ext cx="6696744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збука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7056784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3845.AVI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620688"/>
            <a:ext cx="6552728" cy="540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VI_384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548680"/>
            <a:ext cx="6552728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3848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476672"/>
            <a:ext cx="6624736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3849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548680"/>
            <a:ext cx="6624736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385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476672"/>
            <a:ext cx="6552728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385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548680"/>
            <a:ext cx="6552728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385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548680"/>
            <a:ext cx="6552728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385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620688"/>
            <a:ext cx="6624736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Фокина Л. П. Шаблон (фон) презентации. Часть 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презентации. Часть 22</Template>
  <TotalTime>53</TotalTime>
  <Words>20</Words>
  <Application>Microsoft Office PowerPoint</Application>
  <PresentationFormat>Экран (4:3)</PresentationFormat>
  <Paragraphs>4</Paragraphs>
  <Slides>12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Фокина Л. П. Шаблон (фон) презентации. Часть 22</vt:lpstr>
      <vt:lpstr>ПРОЩАНИЕ С «АЗБУКОЙ»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8</cp:revision>
  <dcterms:created xsi:type="dcterms:W3CDTF">2014-03-16T14:18:37Z</dcterms:created>
  <dcterms:modified xsi:type="dcterms:W3CDTF">2014-03-16T15:14:42Z</dcterms:modified>
</cp:coreProperties>
</file>