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Картинка 217 из 1621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357188"/>
            <a:ext cx="8143875" cy="5846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Картинка 39 из 65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Картинка 82 из 65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4286250" y="0"/>
            <a:ext cx="4643438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200" dirty="0"/>
              <a:t/>
            </a:r>
            <a:br>
              <a:rPr lang="ru-RU" sz="1200" dirty="0"/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Служить в армии - почетное право и обязанность каждого мужчины. Следовательно, он либо был, либо есть, либо будет воином. И почему же его не поздравить, если повод есть?!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Documents and Settings\Admin\Рабочий стол\23\07d89040293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а 352 из 52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14313"/>
            <a:ext cx="4214812" cy="64404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4643438" y="500063"/>
            <a:ext cx="4500562" cy="60118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Проснулся Федор утром рано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чуть не шлепнулся с дивана: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Вчера разбросанные танки,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Машинки, кони и тачанки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Построились. И в ряд стоят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Торжественно, как на парад!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"Вот это да!" — подумал он, -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"Быть может, это снится сон?"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Но в комнату заходит мама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И, улыбаясь, говорит: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"Вставай, защитник, умывайся,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На кухне чай уже кипит".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вспомнил Федор, это — праздник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он сегодня — главный в нем.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Сегодня Федя — не проказник,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Он маму слушает во всем,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Сестренку во дворе спасает…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А мама про себя мечтает: 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Пускай так каждый день бывает!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олилиния 21"/>
          <p:cNvSpPr/>
          <p:nvPr/>
        </p:nvSpPr>
        <p:spPr>
          <a:xfrm>
            <a:off x="941388" y="304800"/>
            <a:ext cx="7580312" cy="2611438"/>
          </a:xfrm>
          <a:custGeom>
            <a:avLst/>
            <a:gdLst>
              <a:gd name="connsiteX0" fmla="*/ 152399 w 7579203"/>
              <a:gd name="connsiteY0" fmla="*/ 2521527 h 2611983"/>
              <a:gd name="connsiteX1" fmla="*/ 110835 w 7579203"/>
              <a:gd name="connsiteY1" fmla="*/ 2493818 h 2611983"/>
              <a:gd name="connsiteX2" fmla="*/ 83126 w 7579203"/>
              <a:gd name="connsiteY2" fmla="*/ 2452255 h 2611983"/>
              <a:gd name="connsiteX3" fmla="*/ 55417 w 7579203"/>
              <a:gd name="connsiteY3" fmla="*/ 2424545 h 2611983"/>
              <a:gd name="connsiteX4" fmla="*/ 69272 w 7579203"/>
              <a:gd name="connsiteY4" fmla="*/ 2272145 h 2611983"/>
              <a:gd name="connsiteX5" fmla="*/ 96981 w 7579203"/>
              <a:gd name="connsiteY5" fmla="*/ 2175164 h 2611983"/>
              <a:gd name="connsiteX6" fmla="*/ 124690 w 7579203"/>
              <a:gd name="connsiteY6" fmla="*/ 2133600 h 2611983"/>
              <a:gd name="connsiteX7" fmla="*/ 138545 w 7579203"/>
              <a:gd name="connsiteY7" fmla="*/ 2092036 h 2611983"/>
              <a:gd name="connsiteX8" fmla="*/ 166254 w 7579203"/>
              <a:gd name="connsiteY8" fmla="*/ 2050473 h 2611983"/>
              <a:gd name="connsiteX9" fmla="*/ 235526 w 7579203"/>
              <a:gd name="connsiteY9" fmla="*/ 1953491 h 2611983"/>
              <a:gd name="connsiteX10" fmla="*/ 249381 w 7579203"/>
              <a:gd name="connsiteY10" fmla="*/ 1911927 h 2611983"/>
              <a:gd name="connsiteX11" fmla="*/ 277090 w 7579203"/>
              <a:gd name="connsiteY11" fmla="*/ 1801091 h 2611983"/>
              <a:gd name="connsiteX12" fmla="*/ 290945 w 7579203"/>
              <a:gd name="connsiteY12" fmla="*/ 1745673 h 2611983"/>
              <a:gd name="connsiteX13" fmla="*/ 304799 w 7579203"/>
              <a:gd name="connsiteY13" fmla="*/ 1704109 h 2611983"/>
              <a:gd name="connsiteX14" fmla="*/ 318654 w 7579203"/>
              <a:gd name="connsiteY14" fmla="*/ 1634836 h 2611983"/>
              <a:gd name="connsiteX15" fmla="*/ 332508 w 7579203"/>
              <a:gd name="connsiteY15" fmla="*/ 1579418 h 2611983"/>
              <a:gd name="connsiteX16" fmla="*/ 346363 w 7579203"/>
              <a:gd name="connsiteY16" fmla="*/ 1399309 h 2611983"/>
              <a:gd name="connsiteX17" fmla="*/ 290945 w 7579203"/>
              <a:gd name="connsiteY17" fmla="*/ 942109 h 2611983"/>
              <a:gd name="connsiteX18" fmla="*/ 235526 w 7579203"/>
              <a:gd name="connsiteY18" fmla="*/ 928255 h 2611983"/>
              <a:gd name="connsiteX19" fmla="*/ 263235 w 7579203"/>
              <a:gd name="connsiteY19" fmla="*/ 651164 h 2611983"/>
              <a:gd name="connsiteX20" fmla="*/ 290945 w 7579203"/>
              <a:gd name="connsiteY20" fmla="*/ 498764 h 2611983"/>
              <a:gd name="connsiteX21" fmla="*/ 332508 w 7579203"/>
              <a:gd name="connsiteY21" fmla="*/ 415636 h 2611983"/>
              <a:gd name="connsiteX22" fmla="*/ 346363 w 7579203"/>
              <a:gd name="connsiteY22" fmla="*/ 374073 h 2611983"/>
              <a:gd name="connsiteX23" fmla="*/ 401781 w 7579203"/>
              <a:gd name="connsiteY23" fmla="*/ 290945 h 2611983"/>
              <a:gd name="connsiteX24" fmla="*/ 360217 w 7579203"/>
              <a:gd name="connsiteY24" fmla="*/ 193964 h 2611983"/>
              <a:gd name="connsiteX25" fmla="*/ 346363 w 7579203"/>
              <a:gd name="connsiteY25" fmla="*/ 152400 h 2611983"/>
              <a:gd name="connsiteX26" fmla="*/ 304799 w 7579203"/>
              <a:gd name="connsiteY26" fmla="*/ 110836 h 2611983"/>
              <a:gd name="connsiteX27" fmla="*/ 346363 w 7579203"/>
              <a:gd name="connsiteY27" fmla="*/ 69273 h 2611983"/>
              <a:gd name="connsiteX28" fmla="*/ 651163 w 7579203"/>
              <a:gd name="connsiteY28" fmla="*/ 96982 h 2611983"/>
              <a:gd name="connsiteX29" fmla="*/ 734290 w 7579203"/>
              <a:gd name="connsiteY29" fmla="*/ 124691 h 2611983"/>
              <a:gd name="connsiteX30" fmla="*/ 831272 w 7579203"/>
              <a:gd name="connsiteY30" fmla="*/ 152400 h 2611983"/>
              <a:gd name="connsiteX31" fmla="*/ 1607126 w 7579203"/>
              <a:gd name="connsiteY31" fmla="*/ 138545 h 2611983"/>
              <a:gd name="connsiteX32" fmla="*/ 1759526 w 7579203"/>
              <a:gd name="connsiteY32" fmla="*/ 110836 h 2611983"/>
              <a:gd name="connsiteX33" fmla="*/ 1925781 w 7579203"/>
              <a:gd name="connsiteY33" fmla="*/ 96982 h 2611983"/>
              <a:gd name="connsiteX34" fmla="*/ 1967345 w 7579203"/>
              <a:gd name="connsiteY34" fmla="*/ 83127 h 2611983"/>
              <a:gd name="connsiteX35" fmla="*/ 2064326 w 7579203"/>
              <a:gd name="connsiteY35" fmla="*/ 55418 h 2611983"/>
              <a:gd name="connsiteX36" fmla="*/ 2105890 w 7579203"/>
              <a:gd name="connsiteY36" fmla="*/ 27709 h 2611983"/>
              <a:gd name="connsiteX37" fmla="*/ 2189017 w 7579203"/>
              <a:gd name="connsiteY37" fmla="*/ 0 h 2611983"/>
              <a:gd name="connsiteX38" fmla="*/ 2272145 w 7579203"/>
              <a:gd name="connsiteY38" fmla="*/ 83127 h 2611983"/>
              <a:gd name="connsiteX39" fmla="*/ 2299854 w 7579203"/>
              <a:gd name="connsiteY39" fmla="*/ 124691 h 2611983"/>
              <a:gd name="connsiteX40" fmla="*/ 2382981 w 7579203"/>
              <a:gd name="connsiteY40" fmla="*/ 166255 h 2611983"/>
              <a:gd name="connsiteX41" fmla="*/ 2452254 w 7579203"/>
              <a:gd name="connsiteY41" fmla="*/ 180109 h 2611983"/>
              <a:gd name="connsiteX42" fmla="*/ 2770908 w 7579203"/>
              <a:gd name="connsiteY42" fmla="*/ 193964 h 2611983"/>
              <a:gd name="connsiteX43" fmla="*/ 3546763 w 7579203"/>
              <a:gd name="connsiteY43" fmla="*/ 193964 h 2611983"/>
              <a:gd name="connsiteX44" fmla="*/ 4461163 w 7579203"/>
              <a:gd name="connsiteY44" fmla="*/ 207818 h 2611983"/>
              <a:gd name="connsiteX45" fmla="*/ 5777345 w 7579203"/>
              <a:gd name="connsiteY45" fmla="*/ 235527 h 2611983"/>
              <a:gd name="connsiteX46" fmla="*/ 5985163 w 7579203"/>
              <a:gd name="connsiteY46" fmla="*/ 263236 h 2611983"/>
              <a:gd name="connsiteX47" fmla="*/ 6054435 w 7579203"/>
              <a:gd name="connsiteY47" fmla="*/ 277091 h 2611983"/>
              <a:gd name="connsiteX48" fmla="*/ 6220690 w 7579203"/>
              <a:gd name="connsiteY48" fmla="*/ 290945 h 2611983"/>
              <a:gd name="connsiteX49" fmla="*/ 6317672 w 7579203"/>
              <a:gd name="connsiteY49" fmla="*/ 304800 h 2611983"/>
              <a:gd name="connsiteX50" fmla="*/ 7204363 w 7579203"/>
              <a:gd name="connsiteY50" fmla="*/ 318655 h 2611983"/>
              <a:gd name="connsiteX51" fmla="*/ 7259781 w 7579203"/>
              <a:gd name="connsiteY51" fmla="*/ 332509 h 2611983"/>
              <a:gd name="connsiteX52" fmla="*/ 7287490 w 7579203"/>
              <a:gd name="connsiteY52" fmla="*/ 374073 h 2611983"/>
              <a:gd name="connsiteX53" fmla="*/ 7329054 w 7579203"/>
              <a:gd name="connsiteY53" fmla="*/ 484909 h 2611983"/>
              <a:gd name="connsiteX54" fmla="*/ 7342908 w 7579203"/>
              <a:gd name="connsiteY54" fmla="*/ 609600 h 2611983"/>
              <a:gd name="connsiteX55" fmla="*/ 7398326 w 7579203"/>
              <a:gd name="connsiteY55" fmla="*/ 692727 h 2611983"/>
              <a:gd name="connsiteX56" fmla="*/ 7439890 w 7579203"/>
              <a:gd name="connsiteY56" fmla="*/ 748145 h 2611983"/>
              <a:gd name="connsiteX57" fmla="*/ 7495308 w 7579203"/>
              <a:gd name="connsiteY57" fmla="*/ 762000 h 2611983"/>
              <a:gd name="connsiteX58" fmla="*/ 7509163 w 7579203"/>
              <a:gd name="connsiteY58" fmla="*/ 969818 h 2611983"/>
              <a:gd name="connsiteX59" fmla="*/ 7467599 w 7579203"/>
              <a:gd name="connsiteY59" fmla="*/ 1011382 h 2611983"/>
              <a:gd name="connsiteX60" fmla="*/ 7412181 w 7579203"/>
              <a:gd name="connsiteY60" fmla="*/ 1136073 h 2611983"/>
              <a:gd name="connsiteX61" fmla="*/ 7370617 w 7579203"/>
              <a:gd name="connsiteY61" fmla="*/ 1233055 h 2611983"/>
              <a:gd name="connsiteX62" fmla="*/ 7356763 w 7579203"/>
              <a:gd name="connsiteY62" fmla="*/ 1288473 h 2611983"/>
              <a:gd name="connsiteX63" fmla="*/ 7370617 w 7579203"/>
              <a:gd name="connsiteY63" fmla="*/ 1482436 h 2611983"/>
              <a:gd name="connsiteX64" fmla="*/ 7426035 w 7579203"/>
              <a:gd name="connsiteY64" fmla="*/ 1607127 h 2611983"/>
              <a:gd name="connsiteX65" fmla="*/ 7453745 w 7579203"/>
              <a:gd name="connsiteY65" fmla="*/ 1634836 h 2611983"/>
              <a:gd name="connsiteX66" fmla="*/ 7481454 w 7579203"/>
              <a:gd name="connsiteY66" fmla="*/ 1787236 h 2611983"/>
              <a:gd name="connsiteX67" fmla="*/ 7509163 w 7579203"/>
              <a:gd name="connsiteY67" fmla="*/ 1898073 h 2611983"/>
              <a:gd name="connsiteX68" fmla="*/ 7550726 w 7579203"/>
              <a:gd name="connsiteY68" fmla="*/ 2008909 h 2611983"/>
              <a:gd name="connsiteX69" fmla="*/ 7564581 w 7579203"/>
              <a:gd name="connsiteY69" fmla="*/ 2078182 h 2611983"/>
              <a:gd name="connsiteX70" fmla="*/ 7550726 w 7579203"/>
              <a:gd name="connsiteY70" fmla="*/ 2382982 h 2611983"/>
              <a:gd name="connsiteX71" fmla="*/ 7467599 w 7579203"/>
              <a:gd name="connsiteY71" fmla="*/ 2410691 h 2611983"/>
              <a:gd name="connsiteX72" fmla="*/ 7426035 w 7579203"/>
              <a:gd name="connsiteY72" fmla="*/ 2452255 h 2611983"/>
              <a:gd name="connsiteX73" fmla="*/ 7329054 w 7579203"/>
              <a:gd name="connsiteY73" fmla="*/ 2479964 h 2611983"/>
              <a:gd name="connsiteX74" fmla="*/ 6719454 w 7579203"/>
              <a:gd name="connsiteY74" fmla="*/ 2493818 h 2611983"/>
              <a:gd name="connsiteX75" fmla="*/ 6262254 w 7579203"/>
              <a:gd name="connsiteY75" fmla="*/ 2479964 h 2611983"/>
              <a:gd name="connsiteX76" fmla="*/ 6054435 w 7579203"/>
              <a:gd name="connsiteY76" fmla="*/ 2466109 h 2611983"/>
              <a:gd name="connsiteX77" fmla="*/ 6012872 w 7579203"/>
              <a:gd name="connsiteY77" fmla="*/ 2438400 h 2611983"/>
              <a:gd name="connsiteX78" fmla="*/ 5971308 w 7579203"/>
              <a:gd name="connsiteY78" fmla="*/ 2424545 h 2611983"/>
              <a:gd name="connsiteX79" fmla="*/ 5680363 w 7579203"/>
              <a:gd name="connsiteY79" fmla="*/ 2452255 h 2611983"/>
              <a:gd name="connsiteX80" fmla="*/ 5569526 w 7579203"/>
              <a:gd name="connsiteY80" fmla="*/ 2479964 h 2611983"/>
              <a:gd name="connsiteX81" fmla="*/ 5430981 w 7579203"/>
              <a:gd name="connsiteY81" fmla="*/ 2507673 h 2611983"/>
              <a:gd name="connsiteX82" fmla="*/ 5389417 w 7579203"/>
              <a:gd name="connsiteY82" fmla="*/ 2521527 h 2611983"/>
              <a:gd name="connsiteX83" fmla="*/ 5278581 w 7579203"/>
              <a:gd name="connsiteY83" fmla="*/ 2535382 h 2611983"/>
              <a:gd name="connsiteX84" fmla="*/ 4696690 w 7579203"/>
              <a:gd name="connsiteY84" fmla="*/ 2549236 h 2611983"/>
              <a:gd name="connsiteX85" fmla="*/ 4613563 w 7579203"/>
              <a:gd name="connsiteY85" fmla="*/ 2479964 h 2611983"/>
              <a:gd name="connsiteX86" fmla="*/ 4156363 w 7579203"/>
              <a:gd name="connsiteY86" fmla="*/ 2479964 h 2611983"/>
              <a:gd name="connsiteX87" fmla="*/ 4114799 w 7579203"/>
              <a:gd name="connsiteY87" fmla="*/ 2438400 h 2611983"/>
              <a:gd name="connsiteX88" fmla="*/ 4017817 w 7579203"/>
              <a:gd name="connsiteY88" fmla="*/ 2396836 h 2611983"/>
              <a:gd name="connsiteX89" fmla="*/ 3934690 w 7579203"/>
              <a:gd name="connsiteY89" fmla="*/ 2410691 h 2611983"/>
              <a:gd name="connsiteX90" fmla="*/ 3796145 w 7579203"/>
              <a:gd name="connsiteY90" fmla="*/ 2452255 h 2611983"/>
              <a:gd name="connsiteX91" fmla="*/ 3186545 w 7579203"/>
              <a:gd name="connsiteY91" fmla="*/ 2466109 h 2611983"/>
              <a:gd name="connsiteX92" fmla="*/ 3103417 w 7579203"/>
              <a:gd name="connsiteY92" fmla="*/ 2479964 h 2611983"/>
              <a:gd name="connsiteX93" fmla="*/ 3061854 w 7579203"/>
              <a:gd name="connsiteY93" fmla="*/ 2493818 h 2611983"/>
              <a:gd name="connsiteX94" fmla="*/ 2590799 w 7579203"/>
              <a:gd name="connsiteY94" fmla="*/ 2507673 h 2611983"/>
              <a:gd name="connsiteX95" fmla="*/ 2493817 w 7579203"/>
              <a:gd name="connsiteY95" fmla="*/ 2535382 h 2611983"/>
              <a:gd name="connsiteX96" fmla="*/ 2438399 w 7579203"/>
              <a:gd name="connsiteY96" fmla="*/ 2563091 h 2611983"/>
              <a:gd name="connsiteX97" fmla="*/ 2341417 w 7579203"/>
              <a:gd name="connsiteY97" fmla="*/ 2576945 h 2611983"/>
              <a:gd name="connsiteX98" fmla="*/ 2161308 w 7579203"/>
              <a:gd name="connsiteY98" fmla="*/ 2563091 h 2611983"/>
              <a:gd name="connsiteX99" fmla="*/ 2092035 w 7579203"/>
              <a:gd name="connsiteY99" fmla="*/ 2535382 h 2611983"/>
              <a:gd name="connsiteX100" fmla="*/ 2036617 w 7579203"/>
              <a:gd name="connsiteY100" fmla="*/ 2521527 h 2611983"/>
              <a:gd name="connsiteX101" fmla="*/ 1939635 w 7579203"/>
              <a:gd name="connsiteY101" fmla="*/ 2493818 h 2611983"/>
              <a:gd name="connsiteX102" fmla="*/ 1399308 w 7579203"/>
              <a:gd name="connsiteY102" fmla="*/ 2493818 h 2611983"/>
              <a:gd name="connsiteX103" fmla="*/ 1343890 w 7579203"/>
              <a:gd name="connsiteY103" fmla="*/ 2466109 h 2611983"/>
              <a:gd name="connsiteX104" fmla="*/ 1288472 w 7579203"/>
              <a:gd name="connsiteY104" fmla="*/ 2452255 h 2611983"/>
              <a:gd name="connsiteX105" fmla="*/ 1039090 w 7579203"/>
              <a:gd name="connsiteY105" fmla="*/ 2466109 h 2611983"/>
              <a:gd name="connsiteX106" fmla="*/ 914399 w 7579203"/>
              <a:gd name="connsiteY106" fmla="*/ 2507673 h 2611983"/>
              <a:gd name="connsiteX107" fmla="*/ 872835 w 7579203"/>
              <a:gd name="connsiteY107" fmla="*/ 2521527 h 2611983"/>
              <a:gd name="connsiteX108" fmla="*/ 207817 w 7579203"/>
              <a:gd name="connsiteY108" fmla="*/ 2549236 h 2611983"/>
              <a:gd name="connsiteX109" fmla="*/ 13854 w 7579203"/>
              <a:gd name="connsiteY109" fmla="*/ 2549236 h 2611983"/>
              <a:gd name="connsiteX110" fmla="*/ 69272 w 7579203"/>
              <a:gd name="connsiteY110" fmla="*/ 2507673 h 2611983"/>
              <a:gd name="connsiteX111" fmla="*/ 83126 w 7579203"/>
              <a:gd name="connsiteY111" fmla="*/ 2466109 h 2611983"/>
              <a:gd name="connsiteX112" fmla="*/ 55417 w 7579203"/>
              <a:gd name="connsiteY112" fmla="*/ 2424545 h 2611983"/>
              <a:gd name="connsiteX113" fmla="*/ 55417 w 7579203"/>
              <a:gd name="connsiteY113" fmla="*/ 2382982 h 261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7579203" h="2611983">
                <a:moveTo>
                  <a:pt x="152399" y="2521527"/>
                </a:moveTo>
                <a:cubicBezTo>
                  <a:pt x="138544" y="2512291"/>
                  <a:pt x="122609" y="2505592"/>
                  <a:pt x="110835" y="2493818"/>
                </a:cubicBezTo>
                <a:cubicBezTo>
                  <a:pt x="99061" y="2482044"/>
                  <a:pt x="93528" y="2465257"/>
                  <a:pt x="83126" y="2452255"/>
                </a:cubicBezTo>
                <a:cubicBezTo>
                  <a:pt x="74966" y="2442055"/>
                  <a:pt x="64653" y="2433782"/>
                  <a:pt x="55417" y="2424545"/>
                </a:cubicBezTo>
                <a:cubicBezTo>
                  <a:pt x="60035" y="2373745"/>
                  <a:pt x="62530" y="2322707"/>
                  <a:pt x="69272" y="2272145"/>
                </a:cubicBezTo>
                <a:cubicBezTo>
                  <a:pt x="70887" y="2260034"/>
                  <a:pt x="89208" y="2190710"/>
                  <a:pt x="96981" y="2175164"/>
                </a:cubicBezTo>
                <a:cubicBezTo>
                  <a:pt x="104428" y="2160271"/>
                  <a:pt x="117243" y="2148493"/>
                  <a:pt x="124690" y="2133600"/>
                </a:cubicBezTo>
                <a:cubicBezTo>
                  <a:pt x="131221" y="2120538"/>
                  <a:pt x="132014" y="2105098"/>
                  <a:pt x="138545" y="2092036"/>
                </a:cubicBezTo>
                <a:cubicBezTo>
                  <a:pt x="145992" y="2077143"/>
                  <a:pt x="156576" y="2064022"/>
                  <a:pt x="166254" y="2050473"/>
                </a:cubicBezTo>
                <a:cubicBezTo>
                  <a:pt x="176714" y="2035829"/>
                  <a:pt x="224642" y="1975259"/>
                  <a:pt x="235526" y="1953491"/>
                </a:cubicBezTo>
                <a:cubicBezTo>
                  <a:pt x="242057" y="1940429"/>
                  <a:pt x="245538" y="1926017"/>
                  <a:pt x="249381" y="1911927"/>
                </a:cubicBezTo>
                <a:cubicBezTo>
                  <a:pt x="259401" y="1875187"/>
                  <a:pt x="267854" y="1838036"/>
                  <a:pt x="277090" y="1801091"/>
                </a:cubicBezTo>
                <a:cubicBezTo>
                  <a:pt x="281708" y="1782618"/>
                  <a:pt x="284924" y="1763737"/>
                  <a:pt x="290945" y="1745673"/>
                </a:cubicBezTo>
                <a:cubicBezTo>
                  <a:pt x="295563" y="1731818"/>
                  <a:pt x="301257" y="1718277"/>
                  <a:pt x="304799" y="1704109"/>
                </a:cubicBezTo>
                <a:cubicBezTo>
                  <a:pt x="310510" y="1681264"/>
                  <a:pt x="313546" y="1657824"/>
                  <a:pt x="318654" y="1634836"/>
                </a:cubicBezTo>
                <a:cubicBezTo>
                  <a:pt x="322785" y="1616248"/>
                  <a:pt x="327890" y="1597891"/>
                  <a:pt x="332508" y="1579418"/>
                </a:cubicBezTo>
                <a:cubicBezTo>
                  <a:pt x="337126" y="1519382"/>
                  <a:pt x="346363" y="1459523"/>
                  <a:pt x="346363" y="1399309"/>
                </a:cubicBezTo>
                <a:cubicBezTo>
                  <a:pt x="346363" y="1395642"/>
                  <a:pt x="428477" y="1020698"/>
                  <a:pt x="290945" y="942109"/>
                </a:cubicBezTo>
                <a:cubicBezTo>
                  <a:pt x="274412" y="932662"/>
                  <a:pt x="253999" y="932873"/>
                  <a:pt x="235526" y="928255"/>
                </a:cubicBezTo>
                <a:cubicBezTo>
                  <a:pt x="259945" y="561977"/>
                  <a:pt x="232714" y="834291"/>
                  <a:pt x="263235" y="651164"/>
                </a:cubicBezTo>
                <a:cubicBezTo>
                  <a:pt x="278934" y="556969"/>
                  <a:pt x="269665" y="573246"/>
                  <a:pt x="290945" y="498764"/>
                </a:cubicBezTo>
                <a:cubicBezTo>
                  <a:pt x="314161" y="417508"/>
                  <a:pt x="292027" y="496596"/>
                  <a:pt x="332508" y="415636"/>
                </a:cubicBezTo>
                <a:cubicBezTo>
                  <a:pt x="339039" y="402574"/>
                  <a:pt x="339271" y="386839"/>
                  <a:pt x="346363" y="374073"/>
                </a:cubicBezTo>
                <a:cubicBezTo>
                  <a:pt x="362536" y="344962"/>
                  <a:pt x="401781" y="290945"/>
                  <a:pt x="401781" y="290945"/>
                </a:cubicBezTo>
                <a:cubicBezTo>
                  <a:pt x="369284" y="193459"/>
                  <a:pt x="411584" y="313822"/>
                  <a:pt x="360217" y="193964"/>
                </a:cubicBezTo>
                <a:cubicBezTo>
                  <a:pt x="354464" y="180541"/>
                  <a:pt x="354464" y="164551"/>
                  <a:pt x="346363" y="152400"/>
                </a:cubicBezTo>
                <a:cubicBezTo>
                  <a:pt x="335495" y="136097"/>
                  <a:pt x="318654" y="124691"/>
                  <a:pt x="304799" y="110836"/>
                </a:cubicBezTo>
                <a:cubicBezTo>
                  <a:pt x="318654" y="96982"/>
                  <a:pt x="326867" y="71223"/>
                  <a:pt x="346363" y="69273"/>
                </a:cubicBezTo>
                <a:cubicBezTo>
                  <a:pt x="399632" y="63946"/>
                  <a:pt x="566384" y="73860"/>
                  <a:pt x="651163" y="96982"/>
                </a:cubicBezTo>
                <a:cubicBezTo>
                  <a:pt x="679342" y="104667"/>
                  <a:pt x="705954" y="117607"/>
                  <a:pt x="734290" y="124691"/>
                </a:cubicBezTo>
                <a:cubicBezTo>
                  <a:pt x="803876" y="142087"/>
                  <a:pt x="771644" y="132524"/>
                  <a:pt x="831272" y="152400"/>
                </a:cubicBezTo>
                <a:lnTo>
                  <a:pt x="1607126" y="138545"/>
                </a:lnTo>
                <a:cubicBezTo>
                  <a:pt x="1785192" y="132892"/>
                  <a:pt x="1636139" y="126259"/>
                  <a:pt x="1759526" y="110836"/>
                </a:cubicBezTo>
                <a:cubicBezTo>
                  <a:pt x="1814707" y="103938"/>
                  <a:pt x="1870363" y="101600"/>
                  <a:pt x="1925781" y="96982"/>
                </a:cubicBezTo>
                <a:cubicBezTo>
                  <a:pt x="1939636" y="92364"/>
                  <a:pt x="1953303" y="87139"/>
                  <a:pt x="1967345" y="83127"/>
                </a:cubicBezTo>
                <a:cubicBezTo>
                  <a:pt x="1988068" y="77206"/>
                  <a:pt x="2042175" y="66494"/>
                  <a:pt x="2064326" y="55418"/>
                </a:cubicBezTo>
                <a:cubicBezTo>
                  <a:pt x="2079219" y="47971"/>
                  <a:pt x="2090674" y="34472"/>
                  <a:pt x="2105890" y="27709"/>
                </a:cubicBezTo>
                <a:cubicBezTo>
                  <a:pt x="2132580" y="15847"/>
                  <a:pt x="2189017" y="0"/>
                  <a:pt x="2189017" y="0"/>
                </a:cubicBezTo>
                <a:cubicBezTo>
                  <a:pt x="2216726" y="27709"/>
                  <a:pt x="2250408" y="50522"/>
                  <a:pt x="2272145" y="83127"/>
                </a:cubicBezTo>
                <a:cubicBezTo>
                  <a:pt x="2281381" y="96982"/>
                  <a:pt x="2288080" y="112917"/>
                  <a:pt x="2299854" y="124691"/>
                </a:cubicBezTo>
                <a:cubicBezTo>
                  <a:pt x="2322428" y="147265"/>
                  <a:pt x="2352933" y="158743"/>
                  <a:pt x="2382981" y="166255"/>
                </a:cubicBezTo>
                <a:cubicBezTo>
                  <a:pt x="2405826" y="171966"/>
                  <a:pt x="2428766" y="178431"/>
                  <a:pt x="2452254" y="180109"/>
                </a:cubicBezTo>
                <a:cubicBezTo>
                  <a:pt x="2558302" y="187684"/>
                  <a:pt x="2664690" y="189346"/>
                  <a:pt x="2770908" y="193964"/>
                </a:cubicBezTo>
                <a:cubicBezTo>
                  <a:pt x="3136936" y="234632"/>
                  <a:pt x="2721092" y="193964"/>
                  <a:pt x="3546763" y="193964"/>
                </a:cubicBezTo>
                <a:cubicBezTo>
                  <a:pt x="3851598" y="193964"/>
                  <a:pt x="4156363" y="203200"/>
                  <a:pt x="4461163" y="207818"/>
                </a:cubicBezTo>
                <a:cubicBezTo>
                  <a:pt x="4955278" y="290174"/>
                  <a:pt x="4435181" y="207854"/>
                  <a:pt x="5777345" y="235527"/>
                </a:cubicBezTo>
                <a:cubicBezTo>
                  <a:pt x="5793322" y="235856"/>
                  <a:pt x="5962939" y="259532"/>
                  <a:pt x="5985163" y="263236"/>
                </a:cubicBezTo>
                <a:cubicBezTo>
                  <a:pt x="6008391" y="267107"/>
                  <a:pt x="6031048" y="274340"/>
                  <a:pt x="6054435" y="277091"/>
                </a:cubicBezTo>
                <a:cubicBezTo>
                  <a:pt x="6109665" y="283589"/>
                  <a:pt x="6165385" y="285123"/>
                  <a:pt x="6220690" y="290945"/>
                </a:cubicBezTo>
                <a:cubicBezTo>
                  <a:pt x="6253166" y="294364"/>
                  <a:pt x="6285029" y="303880"/>
                  <a:pt x="6317672" y="304800"/>
                </a:cubicBezTo>
                <a:cubicBezTo>
                  <a:pt x="6613155" y="313124"/>
                  <a:pt x="6908799" y="314037"/>
                  <a:pt x="7204363" y="318655"/>
                </a:cubicBezTo>
                <a:cubicBezTo>
                  <a:pt x="7222836" y="323273"/>
                  <a:pt x="7243938" y="321947"/>
                  <a:pt x="7259781" y="332509"/>
                </a:cubicBezTo>
                <a:cubicBezTo>
                  <a:pt x="7273636" y="341745"/>
                  <a:pt x="7279229" y="359616"/>
                  <a:pt x="7287490" y="374073"/>
                </a:cubicBezTo>
                <a:cubicBezTo>
                  <a:pt x="7319689" y="430422"/>
                  <a:pt x="7313901" y="424298"/>
                  <a:pt x="7329054" y="484909"/>
                </a:cubicBezTo>
                <a:cubicBezTo>
                  <a:pt x="7333672" y="526473"/>
                  <a:pt x="7329684" y="569927"/>
                  <a:pt x="7342908" y="609600"/>
                </a:cubicBezTo>
                <a:cubicBezTo>
                  <a:pt x="7353439" y="641193"/>
                  <a:pt x="7378345" y="666085"/>
                  <a:pt x="7398326" y="692727"/>
                </a:cubicBezTo>
                <a:cubicBezTo>
                  <a:pt x="7412181" y="711200"/>
                  <a:pt x="7421100" y="734724"/>
                  <a:pt x="7439890" y="748145"/>
                </a:cubicBezTo>
                <a:cubicBezTo>
                  <a:pt x="7455384" y="759213"/>
                  <a:pt x="7476835" y="757382"/>
                  <a:pt x="7495308" y="762000"/>
                </a:cubicBezTo>
                <a:cubicBezTo>
                  <a:pt x="7546694" y="839080"/>
                  <a:pt x="7548344" y="822888"/>
                  <a:pt x="7509163" y="969818"/>
                </a:cubicBezTo>
                <a:cubicBezTo>
                  <a:pt x="7504115" y="988750"/>
                  <a:pt x="7481454" y="997527"/>
                  <a:pt x="7467599" y="1011382"/>
                </a:cubicBezTo>
                <a:cubicBezTo>
                  <a:pt x="7434624" y="1110306"/>
                  <a:pt x="7456091" y="1070207"/>
                  <a:pt x="7412181" y="1136073"/>
                </a:cubicBezTo>
                <a:cubicBezTo>
                  <a:pt x="7372402" y="1295183"/>
                  <a:pt x="7428026" y="1099098"/>
                  <a:pt x="7370617" y="1233055"/>
                </a:cubicBezTo>
                <a:cubicBezTo>
                  <a:pt x="7363116" y="1250557"/>
                  <a:pt x="7361381" y="1270000"/>
                  <a:pt x="7356763" y="1288473"/>
                </a:cubicBezTo>
                <a:cubicBezTo>
                  <a:pt x="7361381" y="1353127"/>
                  <a:pt x="7361002" y="1418334"/>
                  <a:pt x="7370617" y="1482436"/>
                </a:cubicBezTo>
                <a:cubicBezTo>
                  <a:pt x="7377715" y="1529758"/>
                  <a:pt x="7396875" y="1570679"/>
                  <a:pt x="7426035" y="1607127"/>
                </a:cubicBezTo>
                <a:cubicBezTo>
                  <a:pt x="7434195" y="1617327"/>
                  <a:pt x="7444508" y="1625600"/>
                  <a:pt x="7453745" y="1634836"/>
                </a:cubicBezTo>
                <a:cubicBezTo>
                  <a:pt x="7486395" y="1732791"/>
                  <a:pt x="7447883" y="1608193"/>
                  <a:pt x="7481454" y="1787236"/>
                </a:cubicBezTo>
                <a:cubicBezTo>
                  <a:pt x="7488472" y="1824666"/>
                  <a:pt x="7495019" y="1862714"/>
                  <a:pt x="7509163" y="1898073"/>
                </a:cubicBezTo>
                <a:cubicBezTo>
                  <a:pt x="7517643" y="1919274"/>
                  <a:pt x="7543485" y="1979943"/>
                  <a:pt x="7550726" y="2008909"/>
                </a:cubicBezTo>
                <a:cubicBezTo>
                  <a:pt x="7556437" y="2031754"/>
                  <a:pt x="7559963" y="2055091"/>
                  <a:pt x="7564581" y="2078182"/>
                </a:cubicBezTo>
                <a:cubicBezTo>
                  <a:pt x="7559963" y="2179782"/>
                  <a:pt x="7579203" y="2285345"/>
                  <a:pt x="7550726" y="2382982"/>
                </a:cubicBezTo>
                <a:cubicBezTo>
                  <a:pt x="7542548" y="2411022"/>
                  <a:pt x="7467599" y="2410691"/>
                  <a:pt x="7467599" y="2410691"/>
                </a:cubicBezTo>
                <a:cubicBezTo>
                  <a:pt x="7453744" y="2424546"/>
                  <a:pt x="7442338" y="2441387"/>
                  <a:pt x="7426035" y="2452255"/>
                </a:cubicBezTo>
                <a:cubicBezTo>
                  <a:pt x="7416000" y="2458945"/>
                  <a:pt x="7333978" y="2479759"/>
                  <a:pt x="7329054" y="2479964"/>
                </a:cubicBezTo>
                <a:cubicBezTo>
                  <a:pt x="7125978" y="2488425"/>
                  <a:pt x="6922654" y="2489200"/>
                  <a:pt x="6719454" y="2493818"/>
                </a:cubicBezTo>
                <a:lnTo>
                  <a:pt x="6262254" y="2479964"/>
                </a:lnTo>
                <a:cubicBezTo>
                  <a:pt x="6192887" y="2477074"/>
                  <a:pt x="6122917" y="2477523"/>
                  <a:pt x="6054435" y="2466109"/>
                </a:cubicBezTo>
                <a:cubicBezTo>
                  <a:pt x="6038011" y="2463372"/>
                  <a:pt x="6027765" y="2445847"/>
                  <a:pt x="6012872" y="2438400"/>
                </a:cubicBezTo>
                <a:cubicBezTo>
                  <a:pt x="5999810" y="2431869"/>
                  <a:pt x="5985163" y="2429163"/>
                  <a:pt x="5971308" y="2424545"/>
                </a:cubicBezTo>
                <a:cubicBezTo>
                  <a:pt x="5857514" y="2433299"/>
                  <a:pt x="5786987" y="2435851"/>
                  <a:pt x="5680363" y="2452255"/>
                </a:cubicBezTo>
                <a:cubicBezTo>
                  <a:pt x="5509524" y="2478538"/>
                  <a:pt x="5687538" y="2452730"/>
                  <a:pt x="5569526" y="2479964"/>
                </a:cubicBezTo>
                <a:cubicBezTo>
                  <a:pt x="5523636" y="2490554"/>
                  <a:pt x="5476871" y="2497083"/>
                  <a:pt x="5430981" y="2507673"/>
                </a:cubicBezTo>
                <a:cubicBezTo>
                  <a:pt x="5416751" y="2510957"/>
                  <a:pt x="5403785" y="2518915"/>
                  <a:pt x="5389417" y="2521527"/>
                </a:cubicBezTo>
                <a:cubicBezTo>
                  <a:pt x="5352785" y="2528187"/>
                  <a:pt x="5315526" y="2530764"/>
                  <a:pt x="5278581" y="2535382"/>
                </a:cubicBezTo>
                <a:cubicBezTo>
                  <a:pt x="5048777" y="2611983"/>
                  <a:pt x="5161406" y="2584984"/>
                  <a:pt x="4696690" y="2549236"/>
                </a:cubicBezTo>
                <a:cubicBezTo>
                  <a:pt x="4675793" y="2547629"/>
                  <a:pt x="4623399" y="2489800"/>
                  <a:pt x="4613563" y="2479964"/>
                </a:cubicBezTo>
                <a:cubicBezTo>
                  <a:pt x="4470066" y="2488932"/>
                  <a:pt x="4299375" y="2508566"/>
                  <a:pt x="4156363" y="2479964"/>
                </a:cubicBezTo>
                <a:cubicBezTo>
                  <a:pt x="4137150" y="2476121"/>
                  <a:pt x="4129851" y="2450943"/>
                  <a:pt x="4114799" y="2438400"/>
                </a:cubicBezTo>
                <a:cubicBezTo>
                  <a:pt x="4073795" y="2404230"/>
                  <a:pt x="4070632" y="2410040"/>
                  <a:pt x="4017817" y="2396836"/>
                </a:cubicBezTo>
                <a:cubicBezTo>
                  <a:pt x="3990108" y="2401454"/>
                  <a:pt x="3961942" y="2403878"/>
                  <a:pt x="3934690" y="2410691"/>
                </a:cubicBezTo>
                <a:cubicBezTo>
                  <a:pt x="3921500" y="2413988"/>
                  <a:pt x="3822529" y="2451156"/>
                  <a:pt x="3796145" y="2452255"/>
                </a:cubicBezTo>
                <a:cubicBezTo>
                  <a:pt x="3593069" y="2460716"/>
                  <a:pt x="3389745" y="2461491"/>
                  <a:pt x="3186545" y="2466109"/>
                </a:cubicBezTo>
                <a:cubicBezTo>
                  <a:pt x="3158836" y="2470727"/>
                  <a:pt x="3130840" y="2473870"/>
                  <a:pt x="3103417" y="2479964"/>
                </a:cubicBezTo>
                <a:cubicBezTo>
                  <a:pt x="3089161" y="2483132"/>
                  <a:pt x="3076436" y="2493030"/>
                  <a:pt x="3061854" y="2493818"/>
                </a:cubicBezTo>
                <a:cubicBezTo>
                  <a:pt x="2904997" y="2502297"/>
                  <a:pt x="2747817" y="2503055"/>
                  <a:pt x="2590799" y="2507673"/>
                </a:cubicBezTo>
                <a:cubicBezTo>
                  <a:pt x="2562671" y="2514705"/>
                  <a:pt x="2521647" y="2523455"/>
                  <a:pt x="2493817" y="2535382"/>
                </a:cubicBezTo>
                <a:cubicBezTo>
                  <a:pt x="2474834" y="2543518"/>
                  <a:pt x="2458324" y="2557657"/>
                  <a:pt x="2438399" y="2563091"/>
                </a:cubicBezTo>
                <a:cubicBezTo>
                  <a:pt x="2406894" y="2571683"/>
                  <a:pt x="2373744" y="2572327"/>
                  <a:pt x="2341417" y="2576945"/>
                </a:cubicBezTo>
                <a:cubicBezTo>
                  <a:pt x="2281381" y="2572327"/>
                  <a:pt x="2220702" y="2572990"/>
                  <a:pt x="2161308" y="2563091"/>
                </a:cubicBezTo>
                <a:cubicBezTo>
                  <a:pt x="2136777" y="2559003"/>
                  <a:pt x="2115628" y="2543247"/>
                  <a:pt x="2092035" y="2535382"/>
                </a:cubicBezTo>
                <a:cubicBezTo>
                  <a:pt x="2073971" y="2529361"/>
                  <a:pt x="2054987" y="2526537"/>
                  <a:pt x="2036617" y="2521527"/>
                </a:cubicBezTo>
                <a:cubicBezTo>
                  <a:pt x="2004181" y="2512681"/>
                  <a:pt x="1971962" y="2503054"/>
                  <a:pt x="1939635" y="2493818"/>
                </a:cubicBezTo>
                <a:cubicBezTo>
                  <a:pt x="1730409" y="2504830"/>
                  <a:pt x="1610113" y="2520169"/>
                  <a:pt x="1399308" y="2493818"/>
                </a:cubicBezTo>
                <a:cubicBezTo>
                  <a:pt x="1378814" y="2491256"/>
                  <a:pt x="1363228" y="2473361"/>
                  <a:pt x="1343890" y="2466109"/>
                </a:cubicBezTo>
                <a:cubicBezTo>
                  <a:pt x="1326061" y="2459423"/>
                  <a:pt x="1306945" y="2456873"/>
                  <a:pt x="1288472" y="2452255"/>
                </a:cubicBezTo>
                <a:cubicBezTo>
                  <a:pt x="1205345" y="2456873"/>
                  <a:pt x="1121703" y="2455783"/>
                  <a:pt x="1039090" y="2466109"/>
                </a:cubicBezTo>
                <a:cubicBezTo>
                  <a:pt x="1039084" y="2466110"/>
                  <a:pt x="935183" y="2500745"/>
                  <a:pt x="914399" y="2507673"/>
                </a:cubicBezTo>
                <a:cubicBezTo>
                  <a:pt x="900544" y="2512291"/>
                  <a:pt x="887426" y="2520919"/>
                  <a:pt x="872835" y="2521527"/>
                </a:cubicBezTo>
                <a:lnTo>
                  <a:pt x="207817" y="2549236"/>
                </a:lnTo>
                <a:cubicBezTo>
                  <a:pt x="182789" y="2552811"/>
                  <a:pt x="38882" y="2582607"/>
                  <a:pt x="13854" y="2549236"/>
                </a:cubicBezTo>
                <a:cubicBezTo>
                  <a:pt x="0" y="2530763"/>
                  <a:pt x="50799" y="2521527"/>
                  <a:pt x="69272" y="2507673"/>
                </a:cubicBezTo>
                <a:cubicBezTo>
                  <a:pt x="73890" y="2493818"/>
                  <a:pt x="85527" y="2480514"/>
                  <a:pt x="83126" y="2466109"/>
                </a:cubicBezTo>
                <a:cubicBezTo>
                  <a:pt x="80388" y="2449684"/>
                  <a:pt x="60683" y="2440342"/>
                  <a:pt x="55417" y="2424545"/>
                </a:cubicBezTo>
                <a:cubicBezTo>
                  <a:pt x="51036" y="2411402"/>
                  <a:pt x="55417" y="2396836"/>
                  <a:pt x="55417" y="2382982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785813" y="4857750"/>
            <a:ext cx="8358187" cy="11430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Дуют ветры в феврале, воют в трубах громко.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Змейкой мчится по земле лёгкая позёмка.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Поднимаясь, мчатся вдаль самолётов звенья.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Это празднует февраль армии рожденье.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Ночью вьюга бушевала, и метелица мела,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А с рассветом нам тихонько папин праздник принесла.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сегодня над широкой белой скатертью полей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Сверху видны самолеты наших воинских частей.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Папин праздник - главный праздник всех мальчишек и мужчин.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поздравить пап любимых мы сегодня так спешим! </a:t>
            </a:r>
            <a:r>
              <a:rPr lang="ru-RU" sz="2200" dirty="0" smtClean="0">
                <a:latin typeface="AGPresquire" pitchFamily="2" charset="0"/>
              </a:rPr>
              <a:t/>
            </a:r>
            <a:br>
              <a:rPr lang="ru-RU" sz="2200" dirty="0" smtClean="0">
                <a:latin typeface="AGPresquire" pitchFamily="2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56323" name="Picture 18" descr="Картинка 106 из 11550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0"/>
            <a:ext cx="81438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3" descr="C:\Documents and Settings\Admin\Рабочий стол\23\0f69d693b70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813" y="5143500"/>
            <a:ext cx="5211762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54278" name="Picture 4" descr="C:\Documents and Settings\Admin\Рабочий стол\23\image_36904328767708677599713516582206996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6FF"/>
              </a:clrFrom>
              <a:clrTo>
                <a:srgbClr val="F3F6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142875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319877" y="2967334"/>
            <a:ext cx="553827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КОНКУРСЫ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813" y="5143500"/>
            <a:ext cx="5211762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54278" name="Picture 4" descr="C:\Documents and Settings\Admin\Рабочий стол\23\image_36904328767708677599713516582206996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6FF"/>
              </a:clrFrom>
              <a:clrTo>
                <a:srgbClr val="F3F6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142875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319877" y="2967335"/>
            <a:ext cx="653840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Меткие стрелки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813" y="5143500"/>
            <a:ext cx="5211762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54278" name="Picture 4" descr="C:\Documents and Settings\Admin\Рабочий стол\23\image_36904328767708677599713516582206996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6FF"/>
              </a:clrFrom>
              <a:clrTo>
                <a:srgbClr val="F3F6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142875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319877" y="2967335"/>
            <a:ext cx="653840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Наш солдат умом богат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813" y="5786454"/>
            <a:ext cx="76438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4. Храбрый не тот, кто страха не знает, а кто узнал и навстречу ему идет.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813" y="3357563"/>
            <a:ext cx="65666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2. Бояться смерти- так и победителем не быть.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57750" y="214313"/>
            <a:ext cx="4071938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Пословицы.</a:t>
            </a:r>
            <a:endParaRPr lang="ru-RU" sz="2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00501" y="1357313"/>
            <a:ext cx="51435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1. Во время войны и стены имеют уши.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813" y="4572008"/>
            <a:ext cx="66437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3. В бою вынослив тот солдат, кто силой и ловкостью богат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54278" name="Picture 4" descr="C:\Documents and Settings\Admin\Рабочий стол\23\image_36904328767708677599713516582206996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6FF"/>
              </a:clrFrom>
              <a:clrTo>
                <a:srgbClr val="F3F6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142875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Картинка 175 из 1621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142875"/>
            <a:ext cx="5929313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714750" y="285750"/>
            <a:ext cx="542925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Во все века героизм и мужество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войнов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 России, мощь и слава русского оружия были неотъемлемой частью величия Российского государства.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813" y="5143500"/>
            <a:ext cx="5211762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54278" name="Picture 4" descr="C:\Documents and Settings\Admin\Рабочий стол\23\image_36904328767708677599713516582206996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6FF"/>
              </a:clrFrom>
              <a:clrTo>
                <a:srgbClr val="F3F6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142875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319877" y="2967335"/>
            <a:ext cx="653840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Каша из топора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813" y="5143500"/>
            <a:ext cx="5211762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54278" name="Picture 4" descr="C:\Documents and Settings\Admin\Рабочий стол\23\image_36904328767708677599713516582206996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6FF"/>
              </a:clrFrom>
              <a:clrTo>
                <a:srgbClr val="F3F6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142875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319877" y="2967335"/>
            <a:ext cx="653840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Быстрее и сильнее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813" y="5143500"/>
            <a:ext cx="5211762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54278" name="Picture 4" descr="C:\Documents and Settings\Admin\Рабочий стол\23\image_36904328767708677599713516582206996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6FF"/>
              </a:clrFrom>
              <a:clrTo>
                <a:srgbClr val="F3F6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142875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319877" y="2967335"/>
            <a:ext cx="653840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Военная авиация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2" descr="C:\Documents and Settings\Admin\Рабочий стол\23\23020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50" y="214313"/>
            <a:ext cx="8572500" cy="2678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Дорогие наши мужчины — папы и сыновья! Поздравляем вас с праздником! Желаем успехов в делах, счастья, добра, чистого, мирного неба над головой! Мальчишкам — расти сильными, смелыми, мужественными, добрыми и благородными; помнить о высоком звании мужчин!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олилиния 21"/>
          <p:cNvSpPr/>
          <p:nvPr/>
        </p:nvSpPr>
        <p:spPr>
          <a:xfrm>
            <a:off x="941388" y="304800"/>
            <a:ext cx="7580312" cy="2611438"/>
          </a:xfrm>
          <a:custGeom>
            <a:avLst/>
            <a:gdLst>
              <a:gd name="connsiteX0" fmla="*/ 152399 w 7579203"/>
              <a:gd name="connsiteY0" fmla="*/ 2521527 h 2611983"/>
              <a:gd name="connsiteX1" fmla="*/ 110835 w 7579203"/>
              <a:gd name="connsiteY1" fmla="*/ 2493818 h 2611983"/>
              <a:gd name="connsiteX2" fmla="*/ 83126 w 7579203"/>
              <a:gd name="connsiteY2" fmla="*/ 2452255 h 2611983"/>
              <a:gd name="connsiteX3" fmla="*/ 55417 w 7579203"/>
              <a:gd name="connsiteY3" fmla="*/ 2424545 h 2611983"/>
              <a:gd name="connsiteX4" fmla="*/ 69272 w 7579203"/>
              <a:gd name="connsiteY4" fmla="*/ 2272145 h 2611983"/>
              <a:gd name="connsiteX5" fmla="*/ 96981 w 7579203"/>
              <a:gd name="connsiteY5" fmla="*/ 2175164 h 2611983"/>
              <a:gd name="connsiteX6" fmla="*/ 124690 w 7579203"/>
              <a:gd name="connsiteY6" fmla="*/ 2133600 h 2611983"/>
              <a:gd name="connsiteX7" fmla="*/ 138545 w 7579203"/>
              <a:gd name="connsiteY7" fmla="*/ 2092036 h 2611983"/>
              <a:gd name="connsiteX8" fmla="*/ 166254 w 7579203"/>
              <a:gd name="connsiteY8" fmla="*/ 2050473 h 2611983"/>
              <a:gd name="connsiteX9" fmla="*/ 235526 w 7579203"/>
              <a:gd name="connsiteY9" fmla="*/ 1953491 h 2611983"/>
              <a:gd name="connsiteX10" fmla="*/ 249381 w 7579203"/>
              <a:gd name="connsiteY10" fmla="*/ 1911927 h 2611983"/>
              <a:gd name="connsiteX11" fmla="*/ 277090 w 7579203"/>
              <a:gd name="connsiteY11" fmla="*/ 1801091 h 2611983"/>
              <a:gd name="connsiteX12" fmla="*/ 290945 w 7579203"/>
              <a:gd name="connsiteY12" fmla="*/ 1745673 h 2611983"/>
              <a:gd name="connsiteX13" fmla="*/ 304799 w 7579203"/>
              <a:gd name="connsiteY13" fmla="*/ 1704109 h 2611983"/>
              <a:gd name="connsiteX14" fmla="*/ 318654 w 7579203"/>
              <a:gd name="connsiteY14" fmla="*/ 1634836 h 2611983"/>
              <a:gd name="connsiteX15" fmla="*/ 332508 w 7579203"/>
              <a:gd name="connsiteY15" fmla="*/ 1579418 h 2611983"/>
              <a:gd name="connsiteX16" fmla="*/ 346363 w 7579203"/>
              <a:gd name="connsiteY16" fmla="*/ 1399309 h 2611983"/>
              <a:gd name="connsiteX17" fmla="*/ 290945 w 7579203"/>
              <a:gd name="connsiteY17" fmla="*/ 942109 h 2611983"/>
              <a:gd name="connsiteX18" fmla="*/ 235526 w 7579203"/>
              <a:gd name="connsiteY18" fmla="*/ 928255 h 2611983"/>
              <a:gd name="connsiteX19" fmla="*/ 263235 w 7579203"/>
              <a:gd name="connsiteY19" fmla="*/ 651164 h 2611983"/>
              <a:gd name="connsiteX20" fmla="*/ 290945 w 7579203"/>
              <a:gd name="connsiteY20" fmla="*/ 498764 h 2611983"/>
              <a:gd name="connsiteX21" fmla="*/ 332508 w 7579203"/>
              <a:gd name="connsiteY21" fmla="*/ 415636 h 2611983"/>
              <a:gd name="connsiteX22" fmla="*/ 346363 w 7579203"/>
              <a:gd name="connsiteY22" fmla="*/ 374073 h 2611983"/>
              <a:gd name="connsiteX23" fmla="*/ 401781 w 7579203"/>
              <a:gd name="connsiteY23" fmla="*/ 290945 h 2611983"/>
              <a:gd name="connsiteX24" fmla="*/ 360217 w 7579203"/>
              <a:gd name="connsiteY24" fmla="*/ 193964 h 2611983"/>
              <a:gd name="connsiteX25" fmla="*/ 346363 w 7579203"/>
              <a:gd name="connsiteY25" fmla="*/ 152400 h 2611983"/>
              <a:gd name="connsiteX26" fmla="*/ 304799 w 7579203"/>
              <a:gd name="connsiteY26" fmla="*/ 110836 h 2611983"/>
              <a:gd name="connsiteX27" fmla="*/ 346363 w 7579203"/>
              <a:gd name="connsiteY27" fmla="*/ 69273 h 2611983"/>
              <a:gd name="connsiteX28" fmla="*/ 651163 w 7579203"/>
              <a:gd name="connsiteY28" fmla="*/ 96982 h 2611983"/>
              <a:gd name="connsiteX29" fmla="*/ 734290 w 7579203"/>
              <a:gd name="connsiteY29" fmla="*/ 124691 h 2611983"/>
              <a:gd name="connsiteX30" fmla="*/ 831272 w 7579203"/>
              <a:gd name="connsiteY30" fmla="*/ 152400 h 2611983"/>
              <a:gd name="connsiteX31" fmla="*/ 1607126 w 7579203"/>
              <a:gd name="connsiteY31" fmla="*/ 138545 h 2611983"/>
              <a:gd name="connsiteX32" fmla="*/ 1759526 w 7579203"/>
              <a:gd name="connsiteY32" fmla="*/ 110836 h 2611983"/>
              <a:gd name="connsiteX33" fmla="*/ 1925781 w 7579203"/>
              <a:gd name="connsiteY33" fmla="*/ 96982 h 2611983"/>
              <a:gd name="connsiteX34" fmla="*/ 1967345 w 7579203"/>
              <a:gd name="connsiteY34" fmla="*/ 83127 h 2611983"/>
              <a:gd name="connsiteX35" fmla="*/ 2064326 w 7579203"/>
              <a:gd name="connsiteY35" fmla="*/ 55418 h 2611983"/>
              <a:gd name="connsiteX36" fmla="*/ 2105890 w 7579203"/>
              <a:gd name="connsiteY36" fmla="*/ 27709 h 2611983"/>
              <a:gd name="connsiteX37" fmla="*/ 2189017 w 7579203"/>
              <a:gd name="connsiteY37" fmla="*/ 0 h 2611983"/>
              <a:gd name="connsiteX38" fmla="*/ 2272145 w 7579203"/>
              <a:gd name="connsiteY38" fmla="*/ 83127 h 2611983"/>
              <a:gd name="connsiteX39" fmla="*/ 2299854 w 7579203"/>
              <a:gd name="connsiteY39" fmla="*/ 124691 h 2611983"/>
              <a:gd name="connsiteX40" fmla="*/ 2382981 w 7579203"/>
              <a:gd name="connsiteY40" fmla="*/ 166255 h 2611983"/>
              <a:gd name="connsiteX41" fmla="*/ 2452254 w 7579203"/>
              <a:gd name="connsiteY41" fmla="*/ 180109 h 2611983"/>
              <a:gd name="connsiteX42" fmla="*/ 2770908 w 7579203"/>
              <a:gd name="connsiteY42" fmla="*/ 193964 h 2611983"/>
              <a:gd name="connsiteX43" fmla="*/ 3546763 w 7579203"/>
              <a:gd name="connsiteY43" fmla="*/ 193964 h 2611983"/>
              <a:gd name="connsiteX44" fmla="*/ 4461163 w 7579203"/>
              <a:gd name="connsiteY44" fmla="*/ 207818 h 2611983"/>
              <a:gd name="connsiteX45" fmla="*/ 5777345 w 7579203"/>
              <a:gd name="connsiteY45" fmla="*/ 235527 h 2611983"/>
              <a:gd name="connsiteX46" fmla="*/ 5985163 w 7579203"/>
              <a:gd name="connsiteY46" fmla="*/ 263236 h 2611983"/>
              <a:gd name="connsiteX47" fmla="*/ 6054435 w 7579203"/>
              <a:gd name="connsiteY47" fmla="*/ 277091 h 2611983"/>
              <a:gd name="connsiteX48" fmla="*/ 6220690 w 7579203"/>
              <a:gd name="connsiteY48" fmla="*/ 290945 h 2611983"/>
              <a:gd name="connsiteX49" fmla="*/ 6317672 w 7579203"/>
              <a:gd name="connsiteY49" fmla="*/ 304800 h 2611983"/>
              <a:gd name="connsiteX50" fmla="*/ 7204363 w 7579203"/>
              <a:gd name="connsiteY50" fmla="*/ 318655 h 2611983"/>
              <a:gd name="connsiteX51" fmla="*/ 7259781 w 7579203"/>
              <a:gd name="connsiteY51" fmla="*/ 332509 h 2611983"/>
              <a:gd name="connsiteX52" fmla="*/ 7287490 w 7579203"/>
              <a:gd name="connsiteY52" fmla="*/ 374073 h 2611983"/>
              <a:gd name="connsiteX53" fmla="*/ 7329054 w 7579203"/>
              <a:gd name="connsiteY53" fmla="*/ 484909 h 2611983"/>
              <a:gd name="connsiteX54" fmla="*/ 7342908 w 7579203"/>
              <a:gd name="connsiteY54" fmla="*/ 609600 h 2611983"/>
              <a:gd name="connsiteX55" fmla="*/ 7398326 w 7579203"/>
              <a:gd name="connsiteY55" fmla="*/ 692727 h 2611983"/>
              <a:gd name="connsiteX56" fmla="*/ 7439890 w 7579203"/>
              <a:gd name="connsiteY56" fmla="*/ 748145 h 2611983"/>
              <a:gd name="connsiteX57" fmla="*/ 7495308 w 7579203"/>
              <a:gd name="connsiteY57" fmla="*/ 762000 h 2611983"/>
              <a:gd name="connsiteX58" fmla="*/ 7509163 w 7579203"/>
              <a:gd name="connsiteY58" fmla="*/ 969818 h 2611983"/>
              <a:gd name="connsiteX59" fmla="*/ 7467599 w 7579203"/>
              <a:gd name="connsiteY59" fmla="*/ 1011382 h 2611983"/>
              <a:gd name="connsiteX60" fmla="*/ 7412181 w 7579203"/>
              <a:gd name="connsiteY60" fmla="*/ 1136073 h 2611983"/>
              <a:gd name="connsiteX61" fmla="*/ 7370617 w 7579203"/>
              <a:gd name="connsiteY61" fmla="*/ 1233055 h 2611983"/>
              <a:gd name="connsiteX62" fmla="*/ 7356763 w 7579203"/>
              <a:gd name="connsiteY62" fmla="*/ 1288473 h 2611983"/>
              <a:gd name="connsiteX63" fmla="*/ 7370617 w 7579203"/>
              <a:gd name="connsiteY63" fmla="*/ 1482436 h 2611983"/>
              <a:gd name="connsiteX64" fmla="*/ 7426035 w 7579203"/>
              <a:gd name="connsiteY64" fmla="*/ 1607127 h 2611983"/>
              <a:gd name="connsiteX65" fmla="*/ 7453745 w 7579203"/>
              <a:gd name="connsiteY65" fmla="*/ 1634836 h 2611983"/>
              <a:gd name="connsiteX66" fmla="*/ 7481454 w 7579203"/>
              <a:gd name="connsiteY66" fmla="*/ 1787236 h 2611983"/>
              <a:gd name="connsiteX67" fmla="*/ 7509163 w 7579203"/>
              <a:gd name="connsiteY67" fmla="*/ 1898073 h 2611983"/>
              <a:gd name="connsiteX68" fmla="*/ 7550726 w 7579203"/>
              <a:gd name="connsiteY68" fmla="*/ 2008909 h 2611983"/>
              <a:gd name="connsiteX69" fmla="*/ 7564581 w 7579203"/>
              <a:gd name="connsiteY69" fmla="*/ 2078182 h 2611983"/>
              <a:gd name="connsiteX70" fmla="*/ 7550726 w 7579203"/>
              <a:gd name="connsiteY70" fmla="*/ 2382982 h 2611983"/>
              <a:gd name="connsiteX71" fmla="*/ 7467599 w 7579203"/>
              <a:gd name="connsiteY71" fmla="*/ 2410691 h 2611983"/>
              <a:gd name="connsiteX72" fmla="*/ 7426035 w 7579203"/>
              <a:gd name="connsiteY72" fmla="*/ 2452255 h 2611983"/>
              <a:gd name="connsiteX73" fmla="*/ 7329054 w 7579203"/>
              <a:gd name="connsiteY73" fmla="*/ 2479964 h 2611983"/>
              <a:gd name="connsiteX74" fmla="*/ 6719454 w 7579203"/>
              <a:gd name="connsiteY74" fmla="*/ 2493818 h 2611983"/>
              <a:gd name="connsiteX75" fmla="*/ 6262254 w 7579203"/>
              <a:gd name="connsiteY75" fmla="*/ 2479964 h 2611983"/>
              <a:gd name="connsiteX76" fmla="*/ 6054435 w 7579203"/>
              <a:gd name="connsiteY76" fmla="*/ 2466109 h 2611983"/>
              <a:gd name="connsiteX77" fmla="*/ 6012872 w 7579203"/>
              <a:gd name="connsiteY77" fmla="*/ 2438400 h 2611983"/>
              <a:gd name="connsiteX78" fmla="*/ 5971308 w 7579203"/>
              <a:gd name="connsiteY78" fmla="*/ 2424545 h 2611983"/>
              <a:gd name="connsiteX79" fmla="*/ 5680363 w 7579203"/>
              <a:gd name="connsiteY79" fmla="*/ 2452255 h 2611983"/>
              <a:gd name="connsiteX80" fmla="*/ 5569526 w 7579203"/>
              <a:gd name="connsiteY80" fmla="*/ 2479964 h 2611983"/>
              <a:gd name="connsiteX81" fmla="*/ 5430981 w 7579203"/>
              <a:gd name="connsiteY81" fmla="*/ 2507673 h 2611983"/>
              <a:gd name="connsiteX82" fmla="*/ 5389417 w 7579203"/>
              <a:gd name="connsiteY82" fmla="*/ 2521527 h 2611983"/>
              <a:gd name="connsiteX83" fmla="*/ 5278581 w 7579203"/>
              <a:gd name="connsiteY83" fmla="*/ 2535382 h 2611983"/>
              <a:gd name="connsiteX84" fmla="*/ 4696690 w 7579203"/>
              <a:gd name="connsiteY84" fmla="*/ 2549236 h 2611983"/>
              <a:gd name="connsiteX85" fmla="*/ 4613563 w 7579203"/>
              <a:gd name="connsiteY85" fmla="*/ 2479964 h 2611983"/>
              <a:gd name="connsiteX86" fmla="*/ 4156363 w 7579203"/>
              <a:gd name="connsiteY86" fmla="*/ 2479964 h 2611983"/>
              <a:gd name="connsiteX87" fmla="*/ 4114799 w 7579203"/>
              <a:gd name="connsiteY87" fmla="*/ 2438400 h 2611983"/>
              <a:gd name="connsiteX88" fmla="*/ 4017817 w 7579203"/>
              <a:gd name="connsiteY88" fmla="*/ 2396836 h 2611983"/>
              <a:gd name="connsiteX89" fmla="*/ 3934690 w 7579203"/>
              <a:gd name="connsiteY89" fmla="*/ 2410691 h 2611983"/>
              <a:gd name="connsiteX90" fmla="*/ 3796145 w 7579203"/>
              <a:gd name="connsiteY90" fmla="*/ 2452255 h 2611983"/>
              <a:gd name="connsiteX91" fmla="*/ 3186545 w 7579203"/>
              <a:gd name="connsiteY91" fmla="*/ 2466109 h 2611983"/>
              <a:gd name="connsiteX92" fmla="*/ 3103417 w 7579203"/>
              <a:gd name="connsiteY92" fmla="*/ 2479964 h 2611983"/>
              <a:gd name="connsiteX93" fmla="*/ 3061854 w 7579203"/>
              <a:gd name="connsiteY93" fmla="*/ 2493818 h 2611983"/>
              <a:gd name="connsiteX94" fmla="*/ 2590799 w 7579203"/>
              <a:gd name="connsiteY94" fmla="*/ 2507673 h 2611983"/>
              <a:gd name="connsiteX95" fmla="*/ 2493817 w 7579203"/>
              <a:gd name="connsiteY95" fmla="*/ 2535382 h 2611983"/>
              <a:gd name="connsiteX96" fmla="*/ 2438399 w 7579203"/>
              <a:gd name="connsiteY96" fmla="*/ 2563091 h 2611983"/>
              <a:gd name="connsiteX97" fmla="*/ 2341417 w 7579203"/>
              <a:gd name="connsiteY97" fmla="*/ 2576945 h 2611983"/>
              <a:gd name="connsiteX98" fmla="*/ 2161308 w 7579203"/>
              <a:gd name="connsiteY98" fmla="*/ 2563091 h 2611983"/>
              <a:gd name="connsiteX99" fmla="*/ 2092035 w 7579203"/>
              <a:gd name="connsiteY99" fmla="*/ 2535382 h 2611983"/>
              <a:gd name="connsiteX100" fmla="*/ 2036617 w 7579203"/>
              <a:gd name="connsiteY100" fmla="*/ 2521527 h 2611983"/>
              <a:gd name="connsiteX101" fmla="*/ 1939635 w 7579203"/>
              <a:gd name="connsiteY101" fmla="*/ 2493818 h 2611983"/>
              <a:gd name="connsiteX102" fmla="*/ 1399308 w 7579203"/>
              <a:gd name="connsiteY102" fmla="*/ 2493818 h 2611983"/>
              <a:gd name="connsiteX103" fmla="*/ 1343890 w 7579203"/>
              <a:gd name="connsiteY103" fmla="*/ 2466109 h 2611983"/>
              <a:gd name="connsiteX104" fmla="*/ 1288472 w 7579203"/>
              <a:gd name="connsiteY104" fmla="*/ 2452255 h 2611983"/>
              <a:gd name="connsiteX105" fmla="*/ 1039090 w 7579203"/>
              <a:gd name="connsiteY105" fmla="*/ 2466109 h 2611983"/>
              <a:gd name="connsiteX106" fmla="*/ 914399 w 7579203"/>
              <a:gd name="connsiteY106" fmla="*/ 2507673 h 2611983"/>
              <a:gd name="connsiteX107" fmla="*/ 872835 w 7579203"/>
              <a:gd name="connsiteY107" fmla="*/ 2521527 h 2611983"/>
              <a:gd name="connsiteX108" fmla="*/ 207817 w 7579203"/>
              <a:gd name="connsiteY108" fmla="*/ 2549236 h 2611983"/>
              <a:gd name="connsiteX109" fmla="*/ 13854 w 7579203"/>
              <a:gd name="connsiteY109" fmla="*/ 2549236 h 2611983"/>
              <a:gd name="connsiteX110" fmla="*/ 69272 w 7579203"/>
              <a:gd name="connsiteY110" fmla="*/ 2507673 h 2611983"/>
              <a:gd name="connsiteX111" fmla="*/ 83126 w 7579203"/>
              <a:gd name="connsiteY111" fmla="*/ 2466109 h 2611983"/>
              <a:gd name="connsiteX112" fmla="*/ 55417 w 7579203"/>
              <a:gd name="connsiteY112" fmla="*/ 2424545 h 2611983"/>
              <a:gd name="connsiteX113" fmla="*/ 55417 w 7579203"/>
              <a:gd name="connsiteY113" fmla="*/ 2382982 h 2611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7579203" h="2611983">
                <a:moveTo>
                  <a:pt x="152399" y="2521527"/>
                </a:moveTo>
                <a:cubicBezTo>
                  <a:pt x="138544" y="2512291"/>
                  <a:pt x="122609" y="2505592"/>
                  <a:pt x="110835" y="2493818"/>
                </a:cubicBezTo>
                <a:cubicBezTo>
                  <a:pt x="99061" y="2482044"/>
                  <a:pt x="93528" y="2465257"/>
                  <a:pt x="83126" y="2452255"/>
                </a:cubicBezTo>
                <a:cubicBezTo>
                  <a:pt x="74966" y="2442055"/>
                  <a:pt x="64653" y="2433782"/>
                  <a:pt x="55417" y="2424545"/>
                </a:cubicBezTo>
                <a:cubicBezTo>
                  <a:pt x="60035" y="2373745"/>
                  <a:pt x="62530" y="2322707"/>
                  <a:pt x="69272" y="2272145"/>
                </a:cubicBezTo>
                <a:cubicBezTo>
                  <a:pt x="70887" y="2260034"/>
                  <a:pt x="89208" y="2190710"/>
                  <a:pt x="96981" y="2175164"/>
                </a:cubicBezTo>
                <a:cubicBezTo>
                  <a:pt x="104428" y="2160271"/>
                  <a:pt x="117243" y="2148493"/>
                  <a:pt x="124690" y="2133600"/>
                </a:cubicBezTo>
                <a:cubicBezTo>
                  <a:pt x="131221" y="2120538"/>
                  <a:pt x="132014" y="2105098"/>
                  <a:pt x="138545" y="2092036"/>
                </a:cubicBezTo>
                <a:cubicBezTo>
                  <a:pt x="145992" y="2077143"/>
                  <a:pt x="156576" y="2064022"/>
                  <a:pt x="166254" y="2050473"/>
                </a:cubicBezTo>
                <a:cubicBezTo>
                  <a:pt x="176714" y="2035829"/>
                  <a:pt x="224642" y="1975259"/>
                  <a:pt x="235526" y="1953491"/>
                </a:cubicBezTo>
                <a:cubicBezTo>
                  <a:pt x="242057" y="1940429"/>
                  <a:pt x="245538" y="1926017"/>
                  <a:pt x="249381" y="1911927"/>
                </a:cubicBezTo>
                <a:cubicBezTo>
                  <a:pt x="259401" y="1875187"/>
                  <a:pt x="267854" y="1838036"/>
                  <a:pt x="277090" y="1801091"/>
                </a:cubicBezTo>
                <a:cubicBezTo>
                  <a:pt x="281708" y="1782618"/>
                  <a:pt x="284924" y="1763737"/>
                  <a:pt x="290945" y="1745673"/>
                </a:cubicBezTo>
                <a:cubicBezTo>
                  <a:pt x="295563" y="1731818"/>
                  <a:pt x="301257" y="1718277"/>
                  <a:pt x="304799" y="1704109"/>
                </a:cubicBezTo>
                <a:cubicBezTo>
                  <a:pt x="310510" y="1681264"/>
                  <a:pt x="313546" y="1657824"/>
                  <a:pt x="318654" y="1634836"/>
                </a:cubicBezTo>
                <a:cubicBezTo>
                  <a:pt x="322785" y="1616248"/>
                  <a:pt x="327890" y="1597891"/>
                  <a:pt x="332508" y="1579418"/>
                </a:cubicBezTo>
                <a:cubicBezTo>
                  <a:pt x="337126" y="1519382"/>
                  <a:pt x="346363" y="1459523"/>
                  <a:pt x="346363" y="1399309"/>
                </a:cubicBezTo>
                <a:cubicBezTo>
                  <a:pt x="346363" y="1395642"/>
                  <a:pt x="428477" y="1020698"/>
                  <a:pt x="290945" y="942109"/>
                </a:cubicBezTo>
                <a:cubicBezTo>
                  <a:pt x="274412" y="932662"/>
                  <a:pt x="253999" y="932873"/>
                  <a:pt x="235526" y="928255"/>
                </a:cubicBezTo>
                <a:cubicBezTo>
                  <a:pt x="259945" y="561977"/>
                  <a:pt x="232714" y="834291"/>
                  <a:pt x="263235" y="651164"/>
                </a:cubicBezTo>
                <a:cubicBezTo>
                  <a:pt x="278934" y="556969"/>
                  <a:pt x="269665" y="573246"/>
                  <a:pt x="290945" y="498764"/>
                </a:cubicBezTo>
                <a:cubicBezTo>
                  <a:pt x="314161" y="417508"/>
                  <a:pt x="292027" y="496596"/>
                  <a:pt x="332508" y="415636"/>
                </a:cubicBezTo>
                <a:cubicBezTo>
                  <a:pt x="339039" y="402574"/>
                  <a:pt x="339271" y="386839"/>
                  <a:pt x="346363" y="374073"/>
                </a:cubicBezTo>
                <a:cubicBezTo>
                  <a:pt x="362536" y="344962"/>
                  <a:pt x="401781" y="290945"/>
                  <a:pt x="401781" y="290945"/>
                </a:cubicBezTo>
                <a:cubicBezTo>
                  <a:pt x="369284" y="193459"/>
                  <a:pt x="411584" y="313822"/>
                  <a:pt x="360217" y="193964"/>
                </a:cubicBezTo>
                <a:cubicBezTo>
                  <a:pt x="354464" y="180541"/>
                  <a:pt x="354464" y="164551"/>
                  <a:pt x="346363" y="152400"/>
                </a:cubicBezTo>
                <a:cubicBezTo>
                  <a:pt x="335495" y="136097"/>
                  <a:pt x="318654" y="124691"/>
                  <a:pt x="304799" y="110836"/>
                </a:cubicBezTo>
                <a:cubicBezTo>
                  <a:pt x="318654" y="96982"/>
                  <a:pt x="326867" y="71223"/>
                  <a:pt x="346363" y="69273"/>
                </a:cubicBezTo>
                <a:cubicBezTo>
                  <a:pt x="399632" y="63946"/>
                  <a:pt x="566384" y="73860"/>
                  <a:pt x="651163" y="96982"/>
                </a:cubicBezTo>
                <a:cubicBezTo>
                  <a:pt x="679342" y="104667"/>
                  <a:pt x="705954" y="117607"/>
                  <a:pt x="734290" y="124691"/>
                </a:cubicBezTo>
                <a:cubicBezTo>
                  <a:pt x="803876" y="142087"/>
                  <a:pt x="771644" y="132524"/>
                  <a:pt x="831272" y="152400"/>
                </a:cubicBezTo>
                <a:lnTo>
                  <a:pt x="1607126" y="138545"/>
                </a:lnTo>
                <a:cubicBezTo>
                  <a:pt x="1785192" y="132892"/>
                  <a:pt x="1636139" y="126259"/>
                  <a:pt x="1759526" y="110836"/>
                </a:cubicBezTo>
                <a:cubicBezTo>
                  <a:pt x="1814707" y="103938"/>
                  <a:pt x="1870363" y="101600"/>
                  <a:pt x="1925781" y="96982"/>
                </a:cubicBezTo>
                <a:cubicBezTo>
                  <a:pt x="1939636" y="92364"/>
                  <a:pt x="1953303" y="87139"/>
                  <a:pt x="1967345" y="83127"/>
                </a:cubicBezTo>
                <a:cubicBezTo>
                  <a:pt x="1988068" y="77206"/>
                  <a:pt x="2042175" y="66494"/>
                  <a:pt x="2064326" y="55418"/>
                </a:cubicBezTo>
                <a:cubicBezTo>
                  <a:pt x="2079219" y="47971"/>
                  <a:pt x="2090674" y="34472"/>
                  <a:pt x="2105890" y="27709"/>
                </a:cubicBezTo>
                <a:cubicBezTo>
                  <a:pt x="2132580" y="15847"/>
                  <a:pt x="2189017" y="0"/>
                  <a:pt x="2189017" y="0"/>
                </a:cubicBezTo>
                <a:cubicBezTo>
                  <a:pt x="2216726" y="27709"/>
                  <a:pt x="2250408" y="50522"/>
                  <a:pt x="2272145" y="83127"/>
                </a:cubicBezTo>
                <a:cubicBezTo>
                  <a:pt x="2281381" y="96982"/>
                  <a:pt x="2288080" y="112917"/>
                  <a:pt x="2299854" y="124691"/>
                </a:cubicBezTo>
                <a:cubicBezTo>
                  <a:pt x="2322428" y="147265"/>
                  <a:pt x="2352933" y="158743"/>
                  <a:pt x="2382981" y="166255"/>
                </a:cubicBezTo>
                <a:cubicBezTo>
                  <a:pt x="2405826" y="171966"/>
                  <a:pt x="2428766" y="178431"/>
                  <a:pt x="2452254" y="180109"/>
                </a:cubicBezTo>
                <a:cubicBezTo>
                  <a:pt x="2558302" y="187684"/>
                  <a:pt x="2664690" y="189346"/>
                  <a:pt x="2770908" y="193964"/>
                </a:cubicBezTo>
                <a:cubicBezTo>
                  <a:pt x="3136936" y="234632"/>
                  <a:pt x="2721092" y="193964"/>
                  <a:pt x="3546763" y="193964"/>
                </a:cubicBezTo>
                <a:cubicBezTo>
                  <a:pt x="3851598" y="193964"/>
                  <a:pt x="4156363" y="203200"/>
                  <a:pt x="4461163" y="207818"/>
                </a:cubicBezTo>
                <a:cubicBezTo>
                  <a:pt x="4955278" y="290174"/>
                  <a:pt x="4435181" y="207854"/>
                  <a:pt x="5777345" y="235527"/>
                </a:cubicBezTo>
                <a:cubicBezTo>
                  <a:pt x="5793322" y="235856"/>
                  <a:pt x="5962939" y="259532"/>
                  <a:pt x="5985163" y="263236"/>
                </a:cubicBezTo>
                <a:cubicBezTo>
                  <a:pt x="6008391" y="267107"/>
                  <a:pt x="6031048" y="274340"/>
                  <a:pt x="6054435" y="277091"/>
                </a:cubicBezTo>
                <a:cubicBezTo>
                  <a:pt x="6109665" y="283589"/>
                  <a:pt x="6165385" y="285123"/>
                  <a:pt x="6220690" y="290945"/>
                </a:cubicBezTo>
                <a:cubicBezTo>
                  <a:pt x="6253166" y="294364"/>
                  <a:pt x="6285029" y="303880"/>
                  <a:pt x="6317672" y="304800"/>
                </a:cubicBezTo>
                <a:cubicBezTo>
                  <a:pt x="6613155" y="313124"/>
                  <a:pt x="6908799" y="314037"/>
                  <a:pt x="7204363" y="318655"/>
                </a:cubicBezTo>
                <a:cubicBezTo>
                  <a:pt x="7222836" y="323273"/>
                  <a:pt x="7243938" y="321947"/>
                  <a:pt x="7259781" y="332509"/>
                </a:cubicBezTo>
                <a:cubicBezTo>
                  <a:pt x="7273636" y="341745"/>
                  <a:pt x="7279229" y="359616"/>
                  <a:pt x="7287490" y="374073"/>
                </a:cubicBezTo>
                <a:cubicBezTo>
                  <a:pt x="7319689" y="430422"/>
                  <a:pt x="7313901" y="424298"/>
                  <a:pt x="7329054" y="484909"/>
                </a:cubicBezTo>
                <a:cubicBezTo>
                  <a:pt x="7333672" y="526473"/>
                  <a:pt x="7329684" y="569927"/>
                  <a:pt x="7342908" y="609600"/>
                </a:cubicBezTo>
                <a:cubicBezTo>
                  <a:pt x="7353439" y="641193"/>
                  <a:pt x="7378345" y="666085"/>
                  <a:pt x="7398326" y="692727"/>
                </a:cubicBezTo>
                <a:cubicBezTo>
                  <a:pt x="7412181" y="711200"/>
                  <a:pt x="7421100" y="734724"/>
                  <a:pt x="7439890" y="748145"/>
                </a:cubicBezTo>
                <a:cubicBezTo>
                  <a:pt x="7455384" y="759213"/>
                  <a:pt x="7476835" y="757382"/>
                  <a:pt x="7495308" y="762000"/>
                </a:cubicBezTo>
                <a:cubicBezTo>
                  <a:pt x="7546694" y="839080"/>
                  <a:pt x="7548344" y="822888"/>
                  <a:pt x="7509163" y="969818"/>
                </a:cubicBezTo>
                <a:cubicBezTo>
                  <a:pt x="7504115" y="988750"/>
                  <a:pt x="7481454" y="997527"/>
                  <a:pt x="7467599" y="1011382"/>
                </a:cubicBezTo>
                <a:cubicBezTo>
                  <a:pt x="7434624" y="1110306"/>
                  <a:pt x="7456091" y="1070207"/>
                  <a:pt x="7412181" y="1136073"/>
                </a:cubicBezTo>
                <a:cubicBezTo>
                  <a:pt x="7372402" y="1295183"/>
                  <a:pt x="7428026" y="1099098"/>
                  <a:pt x="7370617" y="1233055"/>
                </a:cubicBezTo>
                <a:cubicBezTo>
                  <a:pt x="7363116" y="1250557"/>
                  <a:pt x="7361381" y="1270000"/>
                  <a:pt x="7356763" y="1288473"/>
                </a:cubicBezTo>
                <a:cubicBezTo>
                  <a:pt x="7361381" y="1353127"/>
                  <a:pt x="7361002" y="1418334"/>
                  <a:pt x="7370617" y="1482436"/>
                </a:cubicBezTo>
                <a:cubicBezTo>
                  <a:pt x="7377715" y="1529758"/>
                  <a:pt x="7396875" y="1570679"/>
                  <a:pt x="7426035" y="1607127"/>
                </a:cubicBezTo>
                <a:cubicBezTo>
                  <a:pt x="7434195" y="1617327"/>
                  <a:pt x="7444508" y="1625600"/>
                  <a:pt x="7453745" y="1634836"/>
                </a:cubicBezTo>
                <a:cubicBezTo>
                  <a:pt x="7486395" y="1732791"/>
                  <a:pt x="7447883" y="1608193"/>
                  <a:pt x="7481454" y="1787236"/>
                </a:cubicBezTo>
                <a:cubicBezTo>
                  <a:pt x="7488472" y="1824666"/>
                  <a:pt x="7495019" y="1862714"/>
                  <a:pt x="7509163" y="1898073"/>
                </a:cubicBezTo>
                <a:cubicBezTo>
                  <a:pt x="7517643" y="1919274"/>
                  <a:pt x="7543485" y="1979943"/>
                  <a:pt x="7550726" y="2008909"/>
                </a:cubicBezTo>
                <a:cubicBezTo>
                  <a:pt x="7556437" y="2031754"/>
                  <a:pt x="7559963" y="2055091"/>
                  <a:pt x="7564581" y="2078182"/>
                </a:cubicBezTo>
                <a:cubicBezTo>
                  <a:pt x="7559963" y="2179782"/>
                  <a:pt x="7579203" y="2285345"/>
                  <a:pt x="7550726" y="2382982"/>
                </a:cubicBezTo>
                <a:cubicBezTo>
                  <a:pt x="7542548" y="2411022"/>
                  <a:pt x="7467599" y="2410691"/>
                  <a:pt x="7467599" y="2410691"/>
                </a:cubicBezTo>
                <a:cubicBezTo>
                  <a:pt x="7453744" y="2424546"/>
                  <a:pt x="7442338" y="2441387"/>
                  <a:pt x="7426035" y="2452255"/>
                </a:cubicBezTo>
                <a:cubicBezTo>
                  <a:pt x="7416000" y="2458945"/>
                  <a:pt x="7333978" y="2479759"/>
                  <a:pt x="7329054" y="2479964"/>
                </a:cubicBezTo>
                <a:cubicBezTo>
                  <a:pt x="7125978" y="2488425"/>
                  <a:pt x="6922654" y="2489200"/>
                  <a:pt x="6719454" y="2493818"/>
                </a:cubicBezTo>
                <a:lnTo>
                  <a:pt x="6262254" y="2479964"/>
                </a:lnTo>
                <a:cubicBezTo>
                  <a:pt x="6192887" y="2477074"/>
                  <a:pt x="6122917" y="2477523"/>
                  <a:pt x="6054435" y="2466109"/>
                </a:cubicBezTo>
                <a:cubicBezTo>
                  <a:pt x="6038011" y="2463372"/>
                  <a:pt x="6027765" y="2445847"/>
                  <a:pt x="6012872" y="2438400"/>
                </a:cubicBezTo>
                <a:cubicBezTo>
                  <a:pt x="5999810" y="2431869"/>
                  <a:pt x="5985163" y="2429163"/>
                  <a:pt x="5971308" y="2424545"/>
                </a:cubicBezTo>
                <a:cubicBezTo>
                  <a:pt x="5857514" y="2433299"/>
                  <a:pt x="5786987" y="2435851"/>
                  <a:pt x="5680363" y="2452255"/>
                </a:cubicBezTo>
                <a:cubicBezTo>
                  <a:pt x="5509524" y="2478538"/>
                  <a:pt x="5687538" y="2452730"/>
                  <a:pt x="5569526" y="2479964"/>
                </a:cubicBezTo>
                <a:cubicBezTo>
                  <a:pt x="5523636" y="2490554"/>
                  <a:pt x="5476871" y="2497083"/>
                  <a:pt x="5430981" y="2507673"/>
                </a:cubicBezTo>
                <a:cubicBezTo>
                  <a:pt x="5416751" y="2510957"/>
                  <a:pt x="5403785" y="2518915"/>
                  <a:pt x="5389417" y="2521527"/>
                </a:cubicBezTo>
                <a:cubicBezTo>
                  <a:pt x="5352785" y="2528187"/>
                  <a:pt x="5315526" y="2530764"/>
                  <a:pt x="5278581" y="2535382"/>
                </a:cubicBezTo>
                <a:cubicBezTo>
                  <a:pt x="5048777" y="2611983"/>
                  <a:pt x="5161406" y="2584984"/>
                  <a:pt x="4696690" y="2549236"/>
                </a:cubicBezTo>
                <a:cubicBezTo>
                  <a:pt x="4675793" y="2547629"/>
                  <a:pt x="4623399" y="2489800"/>
                  <a:pt x="4613563" y="2479964"/>
                </a:cubicBezTo>
                <a:cubicBezTo>
                  <a:pt x="4470066" y="2488932"/>
                  <a:pt x="4299375" y="2508566"/>
                  <a:pt x="4156363" y="2479964"/>
                </a:cubicBezTo>
                <a:cubicBezTo>
                  <a:pt x="4137150" y="2476121"/>
                  <a:pt x="4129851" y="2450943"/>
                  <a:pt x="4114799" y="2438400"/>
                </a:cubicBezTo>
                <a:cubicBezTo>
                  <a:pt x="4073795" y="2404230"/>
                  <a:pt x="4070632" y="2410040"/>
                  <a:pt x="4017817" y="2396836"/>
                </a:cubicBezTo>
                <a:cubicBezTo>
                  <a:pt x="3990108" y="2401454"/>
                  <a:pt x="3961942" y="2403878"/>
                  <a:pt x="3934690" y="2410691"/>
                </a:cubicBezTo>
                <a:cubicBezTo>
                  <a:pt x="3921500" y="2413988"/>
                  <a:pt x="3822529" y="2451156"/>
                  <a:pt x="3796145" y="2452255"/>
                </a:cubicBezTo>
                <a:cubicBezTo>
                  <a:pt x="3593069" y="2460716"/>
                  <a:pt x="3389745" y="2461491"/>
                  <a:pt x="3186545" y="2466109"/>
                </a:cubicBezTo>
                <a:cubicBezTo>
                  <a:pt x="3158836" y="2470727"/>
                  <a:pt x="3130840" y="2473870"/>
                  <a:pt x="3103417" y="2479964"/>
                </a:cubicBezTo>
                <a:cubicBezTo>
                  <a:pt x="3089161" y="2483132"/>
                  <a:pt x="3076436" y="2493030"/>
                  <a:pt x="3061854" y="2493818"/>
                </a:cubicBezTo>
                <a:cubicBezTo>
                  <a:pt x="2904997" y="2502297"/>
                  <a:pt x="2747817" y="2503055"/>
                  <a:pt x="2590799" y="2507673"/>
                </a:cubicBezTo>
                <a:cubicBezTo>
                  <a:pt x="2562671" y="2514705"/>
                  <a:pt x="2521647" y="2523455"/>
                  <a:pt x="2493817" y="2535382"/>
                </a:cubicBezTo>
                <a:cubicBezTo>
                  <a:pt x="2474834" y="2543518"/>
                  <a:pt x="2458324" y="2557657"/>
                  <a:pt x="2438399" y="2563091"/>
                </a:cubicBezTo>
                <a:cubicBezTo>
                  <a:pt x="2406894" y="2571683"/>
                  <a:pt x="2373744" y="2572327"/>
                  <a:pt x="2341417" y="2576945"/>
                </a:cubicBezTo>
                <a:cubicBezTo>
                  <a:pt x="2281381" y="2572327"/>
                  <a:pt x="2220702" y="2572990"/>
                  <a:pt x="2161308" y="2563091"/>
                </a:cubicBezTo>
                <a:cubicBezTo>
                  <a:pt x="2136777" y="2559003"/>
                  <a:pt x="2115628" y="2543247"/>
                  <a:pt x="2092035" y="2535382"/>
                </a:cubicBezTo>
                <a:cubicBezTo>
                  <a:pt x="2073971" y="2529361"/>
                  <a:pt x="2054987" y="2526537"/>
                  <a:pt x="2036617" y="2521527"/>
                </a:cubicBezTo>
                <a:cubicBezTo>
                  <a:pt x="2004181" y="2512681"/>
                  <a:pt x="1971962" y="2503054"/>
                  <a:pt x="1939635" y="2493818"/>
                </a:cubicBezTo>
                <a:cubicBezTo>
                  <a:pt x="1730409" y="2504830"/>
                  <a:pt x="1610113" y="2520169"/>
                  <a:pt x="1399308" y="2493818"/>
                </a:cubicBezTo>
                <a:cubicBezTo>
                  <a:pt x="1378814" y="2491256"/>
                  <a:pt x="1363228" y="2473361"/>
                  <a:pt x="1343890" y="2466109"/>
                </a:cubicBezTo>
                <a:cubicBezTo>
                  <a:pt x="1326061" y="2459423"/>
                  <a:pt x="1306945" y="2456873"/>
                  <a:pt x="1288472" y="2452255"/>
                </a:cubicBezTo>
                <a:cubicBezTo>
                  <a:pt x="1205345" y="2456873"/>
                  <a:pt x="1121703" y="2455783"/>
                  <a:pt x="1039090" y="2466109"/>
                </a:cubicBezTo>
                <a:cubicBezTo>
                  <a:pt x="1039084" y="2466110"/>
                  <a:pt x="935183" y="2500745"/>
                  <a:pt x="914399" y="2507673"/>
                </a:cubicBezTo>
                <a:cubicBezTo>
                  <a:pt x="900544" y="2512291"/>
                  <a:pt x="887426" y="2520919"/>
                  <a:pt x="872835" y="2521527"/>
                </a:cubicBezTo>
                <a:lnTo>
                  <a:pt x="207817" y="2549236"/>
                </a:lnTo>
                <a:cubicBezTo>
                  <a:pt x="182789" y="2552811"/>
                  <a:pt x="38882" y="2582607"/>
                  <a:pt x="13854" y="2549236"/>
                </a:cubicBezTo>
                <a:cubicBezTo>
                  <a:pt x="0" y="2530763"/>
                  <a:pt x="50799" y="2521527"/>
                  <a:pt x="69272" y="2507673"/>
                </a:cubicBezTo>
                <a:cubicBezTo>
                  <a:pt x="73890" y="2493818"/>
                  <a:pt x="85527" y="2480514"/>
                  <a:pt x="83126" y="2466109"/>
                </a:cubicBezTo>
                <a:cubicBezTo>
                  <a:pt x="80388" y="2449684"/>
                  <a:pt x="60683" y="2440342"/>
                  <a:pt x="55417" y="2424545"/>
                </a:cubicBezTo>
                <a:cubicBezTo>
                  <a:pt x="51036" y="2411402"/>
                  <a:pt x="55417" y="2396836"/>
                  <a:pt x="55417" y="2382982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785813" y="4857750"/>
            <a:ext cx="8358187" cy="11430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Дуют ветры в феврале, воют в трубах громко.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Змейкой мчится по земле лёгкая позёмка.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Поднимаясь, мчатся вдаль самолётов звенья.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Это празднует февраль армии рожденье.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Ночью вьюга бушевала, и метелица мела,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А с рассветом нам тихонько папин праздник принесла.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сегодня над широкой белой скатертью полей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Сверху видны самолеты наших воинских частей.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Папин праздник - главный праздник всех мальчишек и мужчин.</a:t>
            </a:r>
            <a:b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поздравить пап любимых мы сегодня так спешим! </a:t>
            </a:r>
            <a:r>
              <a:rPr lang="ru-RU" sz="2200" dirty="0" smtClean="0">
                <a:latin typeface="AGPresquire" pitchFamily="2" charset="0"/>
              </a:rPr>
              <a:t/>
            </a:r>
            <a:br>
              <a:rPr lang="ru-RU" sz="2200" dirty="0" smtClean="0">
                <a:latin typeface="AGPresquire" pitchFamily="2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56323" name="Picture 18" descr="Картинка 106 из 11550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0"/>
            <a:ext cx="81438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88" y="285750"/>
            <a:ext cx="542925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AGPresquire"/>
              </a:rPr>
              <a:t>	</a:t>
            </a:r>
            <a:r>
              <a:rPr lang="ru-RU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GPresquire"/>
              </a:rPr>
              <a:t>День защитников Отечества возник в 1918 году как день рождения </a:t>
            </a: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GPresquire"/>
              </a:rPr>
              <a:t>Красной Армии</a:t>
            </a:r>
            <a:r>
              <a:rPr lang="ru-RU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GPresquire"/>
              </a:rPr>
              <a:t>.</a:t>
            </a:r>
            <a:endParaRPr lang="ru-RU" sz="5400" dirty="0">
              <a:effectLst>
                <a:outerShdw blurRad="38100" dist="38100" dir="2700000" algn="tl">
                  <a:srgbClr val="C0C0C0"/>
                </a:outerShdw>
              </a:effectLst>
              <a:latin typeface="AGPresquire"/>
            </a:endParaRPr>
          </a:p>
        </p:txBody>
      </p:sp>
      <p:pic>
        <p:nvPicPr>
          <p:cNvPr id="49154" name="Picture 2" descr="C:\Documents and Settings\Admin\Рабочий стол\23\230200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9725" y="0"/>
            <a:ext cx="2454275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http://www.oficery.ru/uploads/image/plakat/kr_armija/k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Картинка 175 из 1621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214313"/>
            <a:ext cx="5929313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3143250" y="571500"/>
            <a:ext cx="600075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400" dirty="0" smtClean="0">
                <a:latin typeface="AGPresquire" pitchFamily="2" charset="0"/>
              </a:rPr>
              <a:t>Особое значение День Защитника Отечества приобретает после победы в Великой Отечественной войне 1941-1945 г. г. </a:t>
            </a:r>
            <a:endParaRPr lang="ru-RU" sz="4400" dirty="0">
              <a:latin typeface="AGPresquire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00688" y="1357313"/>
            <a:ext cx="3357562" cy="26463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	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Сначала с этим праздником поздравляли собственно воинов - кадровых военных и ветеранов гражданской, а позже и Великой Отечественной войны.</a:t>
            </a:r>
          </a:p>
        </p:txBody>
      </p:sp>
      <p:pic>
        <p:nvPicPr>
          <p:cNvPr id="33794" name="Picture 2" descr="Картинка 24 из 587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285750"/>
            <a:ext cx="4956175" cy="62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813" y="500063"/>
            <a:ext cx="5715000" cy="59404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Две старых фотографии, два деда,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Со стен как будто смотрят на меня.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Один погиб почти перед победой,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Другой пропал в немецких лагерях.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/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Один дошел до самого Берлина,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 апреле сорок пятого - убит.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Другой пропал без вести, словно сгинул,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даже неизвестно, где лежит.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/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Защитники Отечества родного,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Две разных жизни, но с одной судьбой.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Со старых фотографий смотрят снова,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Те, кто отдали жизнь за нас с тобой.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/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в этот День Защитника Отчизны,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Героев павших будем вспоминать.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Они для нас свои отдали жизни,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Чтоб мы могли отчизну защищать. </a:t>
            </a:r>
          </a:p>
        </p:txBody>
      </p:sp>
      <p:pic>
        <p:nvPicPr>
          <p:cNvPr id="17412" name="Picture 4" descr="Картинка 14 из 10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49776">
            <a:off x="5778500" y="276225"/>
            <a:ext cx="2505075" cy="33051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414" name="Picture 6" descr="Картинка 88 из 104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74935">
            <a:off x="6072188" y="3224213"/>
            <a:ext cx="2436812" cy="32750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4875" y="357188"/>
            <a:ext cx="4214813" cy="6832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Армия стала называться Советской, а затем - Российской, а 23 февраля ежегодно отмечался в СССР как всенародный праздник - День Советской Армии и Военно-Морского Флота. После распада СССР 23 февраля было переименовано в </a:t>
            </a:r>
            <a:r>
              <a:rPr lang="ru-RU" sz="2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День защитника Отечества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. Государственная Дума России 10 февраля 1995 года приняла федеральный закон "О днях воинской славы (победных днях) России", в котором этот день назван так: "23 февраля - День защитника Отечества". </a:t>
            </a:r>
          </a:p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/>
            </a: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7171" name="Picture 3" descr="C:\Documents and Settings\Admin\Рабочий стол\23\2302001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9F9FA"/>
              </a:clrFrom>
              <a:clrTo>
                <a:srgbClr val="F9F9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42852"/>
            <a:ext cx="3857652" cy="6715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25" y="500042"/>
            <a:ext cx="392906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  <a:p>
            <a:pPr algn="just"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     Постепенно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традиция видоизменилась и сложилась так, что поздравлять и дарить подарки 23 февраля стали не только военным, но и всем мужчинам и даже мальчикам. Армейский праздник превратился в праздник мужчин и мужского пола в целом. 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  <a:p>
            <a:pPr algn="just"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     С 10 февраля 1995 года праздник называется </a:t>
            </a:r>
          </a:p>
          <a:p>
            <a:pPr algn="just">
              <a:defRPr/>
            </a:pPr>
            <a:r>
              <a:rPr lang="ru-RU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«День Защитника Отечества»</a:t>
            </a:r>
          </a:p>
          <a:p>
            <a:pPr algn="just">
              <a:defRPr/>
            </a:pP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59394" name="Picture 2" descr="Картинка 28 из 658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9EDDD"/>
              </a:clrFrom>
              <a:clrTo>
                <a:srgbClr val="F9EDD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88" y="-23813"/>
            <a:ext cx="4214812" cy="68818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191</Words>
  <PresentationFormat>Экран (4:3)</PresentationFormat>
  <Paragraphs>27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Дуют ветры в феврале, воют в трубах громко. Змейкой мчится по земле лёгкая позёмка. Поднимаясь, мчатся вдаль самолётов звенья. Это празднует февраль армии рожденье. Ночью вьюга бушевала, и метелица мела, А с рассветом нам тихонько папин праздник принесла. И сегодня над широкой белой скатертью полей Сверху видны самолеты наших воинских частей. Папин праздник - главный праздник всех мальчишек и мужчин. И поздравить пап любимых мы сегодня так спешим!    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Дуют ветры в феврале, воют в трубах громко. Змейкой мчится по земле лёгкая позёмка. Поднимаясь, мчатся вдаль самолётов звенья. Это празднует февраль армии рожденье. Ночью вьюга бушевала, и метелица мела, А с рассветом нам тихонько папин праздник принесла. И сегодня над широкой белой скатертью полей Сверху видны самолеты наших воинских частей. Папин праздник - главный праздник всех мальчишек и мужчин. И поздравить пап любимых мы сегодня так спешим!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Галина</cp:lastModifiedBy>
  <cp:revision>8</cp:revision>
  <dcterms:created xsi:type="dcterms:W3CDTF">2014-02-19T11:49:48Z</dcterms:created>
  <dcterms:modified xsi:type="dcterms:W3CDTF">2014-02-20T10:30:41Z</dcterms:modified>
</cp:coreProperties>
</file>