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56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 varScale="1">
        <p:scale>
          <a:sx n="74" d="100"/>
          <a:sy n="74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077B-1181-4C0A-8850-0A07E8C5B5F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87159-EAAB-45CB-93E2-74D1ABB2A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87159-EAAB-45CB-93E2-74D1ABB2A0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642C-1072-4C10-AAF8-0DFAED806C78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A050-7A80-4467-9DA7-8B648D25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NY\Desktop\&#1064;&#1091;&#1088;&#1072;%20_%20Shura%20-%20&#1058;&#1074;&#1086;&#1088;&#1080;%20&#1076;&#1086;&#1073;&#1088;&#1086;%20(mp3ostrov.com)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88640"/>
            <a:ext cx="7560840" cy="651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Хлопок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20688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692696"/>
            <a:ext cx="2579369" cy="19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581128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4581128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Алишер</a:t>
            </a:r>
            <a:r>
              <a:rPr lang="ru-RU" dirty="0" smtClean="0"/>
              <a:t> Навои</a:t>
            </a:r>
          </a:p>
          <a:p>
            <a:endParaRPr lang="ru-RU" dirty="0" smtClean="0"/>
          </a:p>
          <a:p>
            <a:r>
              <a:rPr lang="ru-RU" dirty="0" err="1" smtClean="0"/>
              <a:t>Низамаддин</a:t>
            </a:r>
            <a:r>
              <a:rPr lang="ru-RU" dirty="0" smtClean="0"/>
              <a:t> Мир </a:t>
            </a:r>
            <a:r>
              <a:rPr lang="ru-RU" dirty="0" err="1" smtClean="0"/>
              <a:t>Алишер</a:t>
            </a:r>
            <a:r>
              <a:rPr lang="ru-RU" dirty="0" smtClean="0"/>
              <a:t> Навои (1441-1501) – выдающийся узбекский поэт, убежденный гуманист, мыслитель, государственный деятель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348880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Амир</a:t>
            </a:r>
            <a:r>
              <a:rPr lang="ru-RU" dirty="0" smtClean="0"/>
              <a:t> </a:t>
            </a:r>
            <a:r>
              <a:rPr lang="ru-RU" dirty="0" err="1" smtClean="0"/>
              <a:t>Темур</a:t>
            </a:r>
            <a:r>
              <a:rPr lang="ru-RU" dirty="0" smtClean="0"/>
              <a:t> - Тамерлан</a:t>
            </a:r>
          </a:p>
          <a:p>
            <a:endParaRPr lang="ru-RU" dirty="0" smtClean="0"/>
          </a:p>
          <a:p>
            <a:r>
              <a:rPr lang="ru-RU" dirty="0" smtClean="0"/>
              <a:t>Тимур ибн </a:t>
            </a:r>
            <a:r>
              <a:rPr lang="ru-RU" dirty="0" err="1" smtClean="0"/>
              <a:t>Тарагай</a:t>
            </a:r>
            <a:r>
              <a:rPr lang="ru-RU" dirty="0" smtClean="0"/>
              <a:t> </a:t>
            </a:r>
            <a:r>
              <a:rPr lang="ru-RU" dirty="0" err="1" smtClean="0"/>
              <a:t>Барлас</a:t>
            </a:r>
            <a:r>
              <a:rPr lang="ru-RU" dirty="0" smtClean="0"/>
              <a:t>, Тамерлан, </a:t>
            </a:r>
            <a:r>
              <a:rPr lang="ru-RU" dirty="0" err="1" smtClean="0"/>
              <a:t>Амир</a:t>
            </a:r>
            <a:r>
              <a:rPr lang="ru-RU" dirty="0" smtClean="0"/>
              <a:t> </a:t>
            </a:r>
            <a:r>
              <a:rPr lang="ru-RU" dirty="0" err="1" smtClean="0"/>
              <a:t>Темур</a:t>
            </a:r>
            <a:r>
              <a:rPr lang="ru-RU" dirty="0" smtClean="0"/>
              <a:t> (1336–1405) – великий среднеазиатский правитель, полководец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899592" y="4306162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Авиценна (Абу Али Ибн </a:t>
            </a:r>
            <a:r>
              <a:rPr lang="ru-RU" dirty="0" err="1" smtClean="0"/>
              <a:t>Сино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Абу Али Хусейн ибн </a:t>
            </a:r>
            <a:r>
              <a:rPr lang="ru-RU" dirty="0" err="1" smtClean="0"/>
              <a:t>Абдаллах</a:t>
            </a:r>
            <a:r>
              <a:rPr lang="ru-RU" dirty="0" smtClean="0"/>
              <a:t> </a:t>
            </a:r>
            <a:r>
              <a:rPr lang="ru-RU" dirty="0" err="1" smtClean="0"/>
              <a:t>ибн</a:t>
            </a:r>
            <a:r>
              <a:rPr lang="ru-RU" dirty="0" smtClean="0"/>
              <a:t> </a:t>
            </a:r>
            <a:r>
              <a:rPr lang="ru-RU" dirty="0" err="1" smtClean="0"/>
              <a:t>Си́на</a:t>
            </a:r>
            <a:r>
              <a:rPr lang="ru-RU" dirty="0" smtClean="0"/>
              <a:t>, латинизированная форма - Авиценна (980-1037) -  ученый-энциклопедист, врач, философ, музыкант и поэт.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336" y="620688"/>
            <a:ext cx="105806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852936"/>
            <a:ext cx="1298690" cy="1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4869160"/>
            <a:ext cx="1186805" cy="171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Узбекистана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56467"/>
            <a:ext cx="3384376" cy="27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1772816"/>
            <a:ext cx="54360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Раджабов</a:t>
            </a:r>
            <a:r>
              <a:rPr lang="ru-RU" dirty="0" smtClean="0"/>
              <a:t> </a:t>
            </a:r>
            <a:r>
              <a:rPr lang="ru-RU" dirty="0" err="1" smtClean="0"/>
              <a:t>Нарзи</a:t>
            </a:r>
            <a:r>
              <a:rPr lang="ru-RU" dirty="0" smtClean="0"/>
              <a:t>. Родился в 1924 году в кишлаке </a:t>
            </a:r>
            <a:r>
              <a:rPr lang="ru-RU" dirty="0" err="1" smtClean="0"/>
              <a:t>Хазарма</a:t>
            </a:r>
            <a:r>
              <a:rPr lang="ru-RU" dirty="0" smtClean="0"/>
              <a:t> Бухарской области. Узбек. В Советскую Армию призван Свердловским райвоенкоматом Бухарской области в 1942 году. Рядовой, пулеметчик 3-й стрелковой роты 818-гострелкового полка 21-й стрелковой дивизии.</a:t>
            </a:r>
          </a:p>
          <a:p>
            <a:r>
              <a:rPr lang="ru-RU" dirty="0" smtClean="0"/>
              <a:t>За стойкость и мужество в бою, Указом Президиума Верховного Совета СССР от 13 октября 1944 года красноармейцу </a:t>
            </a:r>
            <a:r>
              <a:rPr lang="ru-RU" dirty="0" err="1" smtClean="0"/>
              <a:t>Раджабову</a:t>
            </a:r>
            <a:r>
              <a:rPr lang="ru-RU" dirty="0" smtClean="0"/>
              <a:t> </a:t>
            </a:r>
            <a:r>
              <a:rPr lang="ru-RU" dirty="0" err="1" smtClean="0"/>
              <a:t>Нарзи</a:t>
            </a:r>
            <a:r>
              <a:rPr lang="ru-RU" dirty="0" smtClean="0"/>
              <a:t> было присвоено звание Героя Советского Союза. 24 сентября отважный воин погиб на молдавской земле.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Руки твои сильные</a:t>
            </a:r>
          </a:p>
          <a:p>
            <a:r>
              <a:rPr lang="ru-RU" dirty="0" smtClean="0"/>
              <a:t> Ты защити слабого</a:t>
            </a:r>
          </a:p>
          <a:p>
            <a:r>
              <a:rPr lang="ru-RU" dirty="0" smtClean="0"/>
              <a:t> Мысли твои верные</a:t>
            </a:r>
          </a:p>
          <a:p>
            <a:r>
              <a:rPr lang="ru-RU" dirty="0" smtClean="0"/>
              <a:t> Ты научи глупого</a:t>
            </a:r>
          </a:p>
          <a:p>
            <a:r>
              <a:rPr lang="ru-RU" dirty="0" smtClean="0"/>
              <a:t> Глаза твои, твоя душа</a:t>
            </a:r>
          </a:p>
          <a:p>
            <a:r>
              <a:rPr lang="ru-RU" dirty="0" smtClean="0"/>
              <a:t> Добрая и чистая</a:t>
            </a:r>
          </a:p>
          <a:p>
            <a:r>
              <a:rPr lang="ru-RU" dirty="0" smtClean="0"/>
              <a:t> Дари ее тому</a:t>
            </a:r>
          </a:p>
          <a:p>
            <a:r>
              <a:rPr lang="ru-RU" dirty="0" smtClean="0"/>
              <a:t> Кому больно одному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Твори добро на всей земле</a:t>
            </a:r>
          </a:p>
          <a:p>
            <a:r>
              <a:rPr lang="ru-RU" dirty="0" smtClean="0"/>
              <a:t> Твори добро другим во благо</a:t>
            </a:r>
          </a:p>
          <a:p>
            <a:r>
              <a:rPr lang="ru-RU" dirty="0" smtClean="0"/>
              <a:t> Не за красивое спасибо</a:t>
            </a:r>
          </a:p>
          <a:p>
            <a:r>
              <a:rPr lang="ru-RU" dirty="0" smtClean="0"/>
              <a:t> Услышавшего тебя рядом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Твори добро на всей земле</a:t>
            </a:r>
          </a:p>
          <a:p>
            <a:r>
              <a:rPr lang="ru-RU" dirty="0" smtClean="0"/>
              <a:t> Твори добро другим во благо</a:t>
            </a:r>
          </a:p>
          <a:p>
            <a:r>
              <a:rPr lang="ru-RU" dirty="0" smtClean="0"/>
              <a:t> Не за красивое спасибо</a:t>
            </a:r>
          </a:p>
          <a:p>
            <a:r>
              <a:rPr lang="ru-RU" dirty="0" smtClean="0"/>
              <a:t> Услышавшего тебя рядом</a:t>
            </a:r>
            <a:endParaRPr lang="ru-RU" dirty="0"/>
          </a:p>
        </p:txBody>
      </p:sp>
      <p:pic>
        <p:nvPicPr>
          <p:cNvPr id="3" name="Шура _ Shura - Твори добро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 flipH="1">
            <a:off x="6372200" y="1628800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848"/>
            <a:ext cx="826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………-уважение, принятие людей,</a:t>
            </a:r>
          </a:p>
          <a:p>
            <a:r>
              <a:rPr lang="ru-RU" sz="4000" dirty="0"/>
              <a:t>к</a:t>
            </a:r>
            <a:r>
              <a:rPr lang="ru-RU" sz="4000" dirty="0" smtClean="0"/>
              <a:t>акими бы отличными от нас они</a:t>
            </a:r>
          </a:p>
          <a:p>
            <a:r>
              <a:rPr lang="ru-RU" sz="4000" dirty="0"/>
              <a:t>н</a:t>
            </a:r>
            <a:r>
              <a:rPr lang="ru-RU" sz="4000" dirty="0" smtClean="0"/>
              <a:t>е были.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1363" y="3573016"/>
            <a:ext cx="417095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844824"/>
            <a:ext cx="697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….современным-…. </a:t>
            </a:r>
            <a:r>
              <a:rPr lang="ru-RU" sz="3600" dirty="0"/>
              <a:t> </a:t>
            </a:r>
            <a:r>
              <a:rPr lang="ru-RU" sz="3600" dirty="0" smtClean="0"/>
              <a:t>толерантным!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3576397" cy="268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3145126"/>
            <a:ext cx="4596643" cy="302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Узбекистана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270894"/>
            <a:ext cx="5616624" cy="49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арбузных семечка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2305844"/>
            <a:ext cx="5715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тюбетейка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Наши детки на кроватках крепко-крепко спали.       </a:t>
            </a:r>
          </a:p>
          <a:p>
            <a:endParaRPr lang="ru-RU" dirty="0" smtClean="0"/>
          </a:p>
          <a:p>
            <a:r>
              <a:rPr lang="ru-RU" dirty="0" smtClean="0"/>
              <a:t>Наши детки утром рано быстро-быстро встали.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Наши детки тюбетейку и иголку брали.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Наши детки тюбетейку шили – вышивали.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Наши детки тюбетейку дружно надевали.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И на празднике веселом вместе танцевали.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6295" y="425700"/>
            <a:ext cx="1719463" cy="127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Узбекский танец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2449" y="1484784"/>
            <a:ext cx="672074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Узбекское блюдо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1341438"/>
            <a:ext cx="7992887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00B05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313</Words>
  <Application>Microsoft Office PowerPoint</Application>
  <PresentationFormat>Экран (4:3)</PresentationFormat>
  <Paragraphs>66</Paragraphs>
  <Slides>13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Карта Узбекистана</vt:lpstr>
      <vt:lpstr>Три арбузных семечка</vt:lpstr>
      <vt:lpstr>Наша тюбетейка</vt:lpstr>
      <vt:lpstr>Узбекский танец</vt:lpstr>
      <vt:lpstr>Узбекское блюдо</vt:lpstr>
      <vt:lpstr> Хлопок</vt:lpstr>
      <vt:lpstr>Слайд 11</vt:lpstr>
      <vt:lpstr>Герои Узбекистана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</cp:revision>
  <dcterms:created xsi:type="dcterms:W3CDTF">2013-11-23T12:12:35Z</dcterms:created>
  <dcterms:modified xsi:type="dcterms:W3CDTF">2014-03-15T12:13:37Z</dcterms:modified>
</cp:coreProperties>
</file>