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53F35F-49A7-4F06-8777-C2C792582382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50F651-21F9-4A14-BF9C-FA42C27570E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3843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ФОРМИРОВАНИЕ ЗДОРОВОГО ОБРАЗА  ЖИЗНИ ПРИ РЕШЕНИИ ТЕКСТОВЫХ ЗАДАЧ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4077073"/>
            <a:ext cx="6172200" cy="216024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Подготовила: учитель физики и математики </a:t>
            </a:r>
          </a:p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Рыжих Елена Ивановна                            </a:t>
            </a:r>
          </a:p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МОУ СОШ № 2 г Алексеевки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07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0080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dirty="0"/>
              <a:t>Укрепление психического и физического здоровья детей и забота о нем – одна из главных задач школьного образования</a:t>
            </a:r>
            <a:r>
              <a:rPr lang="ru-RU" sz="36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Эффективность </a:t>
            </a:r>
            <a:r>
              <a:rPr lang="ru-RU" sz="3600" dirty="0"/>
              <a:t>обучения детей в </a:t>
            </a:r>
            <a:r>
              <a:rPr lang="ru-RU" sz="3600" dirty="0" smtClean="0"/>
              <a:t>школе </a:t>
            </a:r>
            <a:r>
              <a:rPr lang="ru-RU" sz="3600" dirty="0"/>
              <a:t>во многом зависит от состояния здоровья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24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sz="3600" dirty="0"/>
              <a:t>Факторы влияющие на </a:t>
            </a:r>
            <a:r>
              <a:rPr lang="ru-RU" sz="3600" dirty="0" smtClean="0"/>
              <a:t>здоровье</a:t>
            </a:r>
          </a:p>
          <a:p>
            <a:pPr marL="0" lvl="0" indent="0">
              <a:buNone/>
            </a:pPr>
            <a:endParaRPr lang="ru-RU" sz="3600" dirty="0" smtClean="0"/>
          </a:p>
          <a:p>
            <a:pPr lvl="0">
              <a:buFont typeface="Wingdings" pitchFamily="2" charset="2"/>
              <a:buChar char="v"/>
            </a:pPr>
            <a:r>
              <a:rPr lang="ru-RU" sz="3600" dirty="0" smtClean="0"/>
              <a:t>генетическое </a:t>
            </a:r>
            <a:r>
              <a:rPr lang="ru-RU" sz="3600" dirty="0"/>
              <a:t>наследие – 30</a:t>
            </a:r>
            <a:r>
              <a:rPr lang="ru-RU" sz="3600" dirty="0" smtClean="0"/>
              <a:t>%,</a:t>
            </a:r>
          </a:p>
          <a:p>
            <a:pPr lvl="0">
              <a:buFont typeface="Wingdings" pitchFamily="2" charset="2"/>
              <a:buChar char="v"/>
            </a:pPr>
            <a:endParaRPr lang="ru-RU" sz="3600" dirty="0"/>
          </a:p>
          <a:p>
            <a:pPr lvl="0">
              <a:buFont typeface="Wingdings" pitchFamily="2" charset="2"/>
              <a:buChar char="v"/>
            </a:pPr>
            <a:r>
              <a:rPr lang="ru-RU" sz="3600" dirty="0"/>
              <a:t>экологические воздействия – 20</a:t>
            </a:r>
            <a:r>
              <a:rPr lang="ru-RU" sz="3600" dirty="0" smtClean="0"/>
              <a:t>%,</a:t>
            </a:r>
          </a:p>
          <a:p>
            <a:pPr marL="0" lvl="0" indent="0">
              <a:buNone/>
            </a:pPr>
            <a:endParaRPr lang="ru-RU" sz="3600" dirty="0"/>
          </a:p>
          <a:p>
            <a:pPr>
              <a:buFont typeface="Wingdings" pitchFamily="2" charset="2"/>
              <a:buChar char="v"/>
            </a:pPr>
            <a:r>
              <a:rPr lang="ru-RU" sz="3600" dirty="0"/>
              <a:t>образ жизни (питание, физическая активность, условия труда, стресс, вредные привычки и т. д.) – 50%.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7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Задача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5183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Одно число на 5 больше другого. 60% большего числа на 2,7 больше, чем 70% меньшего числа. Найдите эти числа и узнайте, какова суточная потребность организма в железе и меди в миллиграммах.</a:t>
            </a:r>
          </a:p>
        </p:txBody>
      </p:sp>
    </p:spTree>
    <p:extLst>
      <p:ext uri="{BB962C8B-B14F-4D97-AF65-F5344CB8AC3E}">
        <p14:creationId xmlns:p14="http://schemas.microsoft.com/office/powerpoint/2010/main" val="20822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Задача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81700"/>
              </p:ext>
            </p:extLst>
          </p:nvPr>
        </p:nvGraphicFramePr>
        <p:xfrm>
          <a:off x="2623344" y="3690747"/>
          <a:ext cx="3905250" cy="31135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55500"/>
                <a:gridCol w="24497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Вещество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Доля в общей токсичности, %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Никотин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Сажа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Мышьяк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Окись углерода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Уксусная кислота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28,7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7,87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0,85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9,2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1412776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Дана таблица токсичности некоторых составляющих табличного дыма.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Расставьте числа из таблицы в порядке возрастания».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7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13338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лечебной физкультуре существуют характеристики ходьбы в зависимости от темпа и скорости:</a:t>
            </a:r>
          </a:p>
          <a:p>
            <a:pPr lvl="0"/>
            <a:r>
              <a:rPr lang="ru-RU" sz="3200" dirty="0"/>
              <a:t>очень медленная (3 км/ч),</a:t>
            </a:r>
          </a:p>
          <a:p>
            <a:pPr lvl="0"/>
            <a:r>
              <a:rPr lang="ru-RU" sz="3200" dirty="0"/>
              <a:t>медленная (4 км/ч),</a:t>
            </a:r>
          </a:p>
          <a:p>
            <a:pPr lvl="0"/>
            <a:r>
              <a:rPr lang="ru-RU" sz="3200" dirty="0"/>
              <a:t>средняя (5,5 км/ч),</a:t>
            </a:r>
          </a:p>
          <a:p>
            <a:pPr lvl="0"/>
            <a:r>
              <a:rPr lang="ru-RU" sz="3200" dirty="0"/>
              <a:t>быстрая (6,5 км/ч).</a:t>
            </a:r>
          </a:p>
        </p:txBody>
      </p:sp>
    </p:spTree>
    <p:extLst>
      <p:ext uri="{BB962C8B-B14F-4D97-AF65-F5344CB8AC3E}">
        <p14:creationId xmlns:p14="http://schemas.microsoft.com/office/powerpoint/2010/main" val="11419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Учитель может подбирать и другие задания, заменять фактические данные на более новые и интересные.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1333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Предложенные материалы могут  стать составной частью воспитательной работы, проводимой в общеобразовательной школе для осуществления профилактической работы на уроках математики по пропаганде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42485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243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ФОРМИРОВАНИЕ ЗДОРОВОГО ОБРАЗА  ЖИЗНИ ПРИ РЕШЕНИИ ТЕКСТОВЫХ ЗАДАЧ </vt:lpstr>
      <vt:lpstr>Презентация PowerPoint</vt:lpstr>
      <vt:lpstr>Задача</vt:lpstr>
      <vt:lpstr>Задача </vt:lpstr>
      <vt:lpstr>Задача</vt:lpstr>
      <vt:lpstr>Задача</vt:lpstr>
      <vt:lpstr>Учитель может подбирать и другие задания, заменять фактические данные на более новые и интересные. 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ЗДОРОВОГО ОБРАЗА  ЖИЗНИ ПРИ РЕШЕНИИ ТЕКСТОВЫХ ЗАДАЧ</dc:title>
  <dc:creator>user</dc:creator>
  <cp:lastModifiedBy>user</cp:lastModifiedBy>
  <cp:revision>4</cp:revision>
  <dcterms:created xsi:type="dcterms:W3CDTF">2013-05-21T01:20:14Z</dcterms:created>
  <dcterms:modified xsi:type="dcterms:W3CDTF">2013-05-21T01:53:50Z</dcterms:modified>
</cp:coreProperties>
</file>