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61" r:id="rId6"/>
    <p:sldId id="262" r:id="rId7"/>
    <p:sldId id="263" r:id="rId8"/>
    <p:sldId id="264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4FD62-CECB-4635-A5DA-E609B3C535C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62709-1600-4E47-A890-377FFC2B72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84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62709-1600-4E47-A890-377FFC2B720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59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62709-1600-4E47-A890-377FFC2B720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00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2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72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8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01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33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58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39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78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87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75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0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15FAB-311F-4E5D-A41B-2B97569904A0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29542-161A-4646-AB01-83115536A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73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846640" cy="5328591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Расскажи мне, и я забуду,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Покажи мне, и я запомню,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Вовлеки меня, и я научусь!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(</a:t>
            </a:r>
            <a:r>
              <a:rPr lang="ru-RU" sz="2800" dirty="0" smtClean="0">
                <a:solidFill>
                  <a:srgbClr val="FFFF00"/>
                </a:solidFill>
              </a:rPr>
              <a:t>Китайская мудрость)</a:t>
            </a:r>
            <a:endParaRPr lang="ru-RU" dirty="0"/>
          </a:p>
        </p:txBody>
      </p:sp>
      <p:pic>
        <p:nvPicPr>
          <p:cNvPr id="3" name="Рисунок 2" descr="http://aclass23.ucoz.ru/post-70101-1236449698_thumb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73016"/>
            <a:ext cx="2790825" cy="3009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8137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Выучить </a:t>
            </a:r>
            <a:r>
              <a:rPr lang="ru-RU" b="1" dirty="0"/>
              <a:t>правила п. 33</a:t>
            </a:r>
          </a:p>
          <a:p>
            <a:r>
              <a:rPr lang="ru-RU" b="1" u="sng" dirty="0"/>
              <a:t>Выполнить № 1297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На «3»  № 1297</a:t>
            </a:r>
          </a:p>
          <a:p>
            <a:r>
              <a:rPr lang="ru-RU" b="1" dirty="0">
                <a:solidFill>
                  <a:srgbClr val="00B050"/>
                </a:solidFill>
              </a:rPr>
              <a:t>На «4»  № 1301</a:t>
            </a:r>
          </a:p>
          <a:p>
            <a:r>
              <a:rPr lang="ru-RU" b="1" dirty="0">
                <a:solidFill>
                  <a:srgbClr val="FF0000"/>
                </a:solidFill>
              </a:rPr>
              <a:t>На  «5» Составить задачу на </a:t>
            </a:r>
            <a:r>
              <a:rPr lang="ru-RU" b="1" dirty="0" smtClean="0">
                <a:solidFill>
                  <a:srgbClr val="FF0000"/>
                </a:solidFill>
              </a:rPr>
              <a:t>правило </a:t>
            </a:r>
            <a:r>
              <a:rPr lang="ru-RU" b="1" dirty="0">
                <a:solidFill>
                  <a:srgbClr val="FF0000"/>
                </a:solidFill>
              </a:rPr>
              <a:t>округления и решить ее</a:t>
            </a:r>
          </a:p>
        </p:txBody>
      </p:sp>
    </p:spTree>
    <p:extLst>
      <p:ext uri="{BB962C8B-B14F-4D97-AF65-F5344CB8AC3E}">
        <p14:creationId xmlns:p14="http://schemas.microsoft.com/office/powerpoint/2010/main" val="342017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Спасибо за урок!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4" name="Объект 3" descr="http://cs9782.userapi.com/u87085365/-5/x_a039be77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507" y="1600200"/>
            <a:ext cx="4664985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801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35" y="1196752"/>
            <a:ext cx="885698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u="sng" dirty="0" smtClean="0">
                <a:solidFill>
                  <a:srgbClr val="7030A0"/>
                </a:solidFill>
              </a:rPr>
              <a:t>Прочитайте текст</a:t>
            </a:r>
          </a:p>
          <a:p>
            <a:r>
              <a:rPr lang="ru-RU" u="sng" dirty="0" smtClean="0">
                <a:solidFill>
                  <a:srgbClr val="FF0000"/>
                </a:solidFill>
              </a:rPr>
              <a:t>1ряд </a:t>
            </a:r>
            <a:r>
              <a:rPr lang="ru-RU" u="sng" dirty="0">
                <a:solidFill>
                  <a:srgbClr val="FF0000"/>
                </a:solidFill>
              </a:rPr>
              <a:t>Текст №1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Полярный радиус Земли составляет 6357 км, а экваториальный – 6378 км. Однако, обычно говорят, что радиус Земли равен 6400 км.</a:t>
            </a:r>
          </a:p>
          <a:p>
            <a:r>
              <a:rPr lang="ru-RU" u="sng" dirty="0">
                <a:solidFill>
                  <a:srgbClr val="FF0000"/>
                </a:solidFill>
              </a:rPr>
              <a:t>2ряд Текст №2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Когда мы включаем выключатель, вся комната сразу же озаряется светом. Кажется, что свету совсем не надо времени, чтобы добраться до стен. Делались многочисленные попытки определить скорость света. В 17 веке считали, что скорость света равна 300 000 км/с, в 19 веке –       313 000 км/с. А современные исследования показали, что скорость света равна 299 792 458 м/с. Однако,  если вы спросите у образованного человека какова скорость света, он ответит, что она приближенно равна 300 000 </a:t>
            </a:r>
            <a:r>
              <a:rPr lang="ru-RU" dirty="0" smtClean="0"/>
              <a:t>км/с</a:t>
            </a:r>
            <a:endParaRPr lang="ru-RU" dirty="0"/>
          </a:p>
          <a:p>
            <a:r>
              <a:rPr lang="ru-RU" u="sng" dirty="0">
                <a:solidFill>
                  <a:srgbClr val="FF0000"/>
                </a:solidFill>
              </a:rPr>
              <a:t>3ряд Текст №3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Представим себе, что длина пути между двумя железнодорожными станциями равна 7980 км. В таком случае обычно говорят, например, так:   «Расстояние между станциями около восьми тысяч километров».  Если же длина пути – 7032 км, то говорят, что расстояние равно примерно семи тысячам километров.</a:t>
            </a:r>
          </a:p>
        </p:txBody>
      </p:sp>
    </p:spTree>
    <p:extLst>
      <p:ext uri="{BB962C8B-B14F-4D97-AF65-F5344CB8AC3E}">
        <p14:creationId xmlns:p14="http://schemas.microsoft.com/office/powerpoint/2010/main" val="613571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7772400" cy="1368152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Что интересного  в числах?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6400800" cy="3672408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 smtClean="0">
                <a:solidFill>
                  <a:srgbClr val="C00000"/>
                </a:solidFill>
              </a:rPr>
              <a:t>6 400            </a:t>
            </a:r>
          </a:p>
          <a:p>
            <a:pPr algn="l"/>
            <a:r>
              <a:rPr lang="ru-RU" sz="4800" b="1" dirty="0" smtClean="0">
                <a:solidFill>
                  <a:srgbClr val="C00000"/>
                </a:solidFill>
              </a:rPr>
              <a:t>300000</a:t>
            </a:r>
          </a:p>
          <a:p>
            <a:pPr algn="l"/>
            <a:r>
              <a:rPr lang="ru-RU" sz="4800" b="1" dirty="0" smtClean="0">
                <a:solidFill>
                  <a:srgbClr val="C00000"/>
                </a:solidFill>
              </a:rPr>
              <a:t>8000</a:t>
            </a:r>
          </a:p>
          <a:p>
            <a:pPr algn="l"/>
            <a:r>
              <a:rPr lang="ru-RU" sz="4800" b="1" dirty="0" smtClean="0">
                <a:solidFill>
                  <a:srgbClr val="C00000"/>
                </a:solidFill>
              </a:rPr>
              <a:t>7000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4" name="Picture 2" descr="http://www.wiki.vladimir.i-edu.ru/images/3/33/%D0%A8%D0%BA%D0%BE%D0%BB%D0%B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84784"/>
            <a:ext cx="3799679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631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632848" cy="37856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Тема:</a:t>
            </a:r>
          </a:p>
          <a:p>
            <a:r>
              <a:rPr lang="ru-RU" sz="6000" dirty="0" smtClean="0"/>
              <a:t>Приближенные значения чисел. </a:t>
            </a:r>
          </a:p>
          <a:p>
            <a:r>
              <a:rPr lang="ru-RU" sz="6000" dirty="0" smtClean="0"/>
              <a:t>Округление чисел.</a:t>
            </a:r>
            <a:endParaRPr lang="ru-RU" sz="6000" dirty="0"/>
          </a:p>
        </p:txBody>
      </p:sp>
      <p:pic>
        <p:nvPicPr>
          <p:cNvPr id="1026" name="Picture 2" descr="http://img0.liveinternet.ru/images/attach/c/1/58/200/58200125_1272126881_matem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789040"/>
            <a:ext cx="4599752" cy="292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133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 -0.067 -0.046 -0.125 -0.113 -0.129 C -0.177 -0.134 -0.237 -0.089 -0.241 -0.024 C -0.246 0.036 -0.204 0.092 -0.144 0.096 C -0.089 0.099 -0.037 0.062 -0.033 0.006 C -0.029 -0.045 -0.064 -0.093 -0.115 -0.097 C -0.162 -0.1 -0.206 -0.069 -0.209 -0.022 C -0.212 0.02 -0.184 0.061 -0.142 0.063 C -0.104 0.066 -0.068 0.042 -0.065 0.004 C -0.063 -0.03 -0.084 -0.063 -0.117 -0.065 C -0.146 -0.067 -0.175 -0.049 -0.177 -0.02 C -0.179 0.005 -0.164 0.029 -0.14 0.031 C -0.12 0.033 -0.099 0.022 -0.098 0.002 C -0.096 -0.014 -0.104 -0.031 -0.119 -0.033 C -0.131 -0.033 -0.143 -0.029 -0.145 -0.018 C -0.146 -0.011 -0.144 -0.004 -0.138 -0.001 C -0.135 0 -0.133 0 -0.13 -0.001 E" pathEditMode="relative" ptsTypes="">
                                      <p:cBhvr>
                                        <p:cTn id="5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8710" y="836712"/>
            <a:ext cx="7501761" cy="36933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8800" dirty="0" smtClean="0"/>
              <a:t> </a:t>
            </a:r>
            <a:r>
              <a:rPr lang="ru-RU" sz="13800" dirty="0" smtClean="0"/>
              <a:t>х&lt;а&lt;у</a:t>
            </a:r>
            <a:endParaRPr lang="ru-RU" sz="9600" dirty="0"/>
          </a:p>
          <a:p>
            <a:pPr algn="ctr"/>
            <a:endParaRPr lang="ru-RU" sz="9600" dirty="0"/>
          </a:p>
        </p:txBody>
      </p:sp>
      <p:pic>
        <p:nvPicPr>
          <p:cNvPr id="3074" name="Picture 2" descr="http://www.ikar-kch.ru/wp-content/uploads/2011/06/image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17032"/>
            <a:ext cx="2854462" cy="272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252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Алгоритм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Подчеркиваем разряд до которого необходимо округлить число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lvl="0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Следующие за ним числа заменяем нулями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Если следующая за подчеркнутой цифрой 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меньше 5, то последняя сохраняемая цифра остается без изменения.</a:t>
            </a:r>
          </a:p>
          <a:p>
            <a:pPr lvl="0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Если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следующая за подчеркнутой цифрой больше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или равна 5, то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последняя сохраняемая цифра увеличивается на 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165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Динамическая пауза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887384"/>
              </p:ext>
            </p:extLst>
          </p:nvPr>
        </p:nvGraphicFramePr>
        <p:xfrm>
          <a:off x="611560" y="1700808"/>
          <a:ext cx="8229600" cy="3413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0000"/>
                          </a:solidFill>
                          <a:effectLst/>
                        </a:rPr>
                        <a:t>Поднимает руки класс – это «раз».</a:t>
                      </a:r>
                      <a:r>
                        <a:rPr lang="ru-RU" sz="3200" dirty="0">
                          <a:effectLst/>
                        </a:rPr>
                        <a:t/>
                      </a:r>
                      <a:br>
                        <a:rPr lang="ru-RU" sz="3200" dirty="0">
                          <a:effectLst/>
                        </a:rPr>
                      </a:br>
                      <a:r>
                        <a:rPr lang="ru-RU" sz="3200" dirty="0">
                          <a:solidFill>
                            <a:srgbClr val="7030A0"/>
                          </a:solidFill>
                          <a:effectLst/>
                        </a:rPr>
                        <a:t>Повернулась голова – это «два».</a:t>
                      </a:r>
                      <a:br>
                        <a:rPr lang="ru-RU" sz="3200" dirty="0">
                          <a:solidFill>
                            <a:srgbClr val="7030A0"/>
                          </a:solidFill>
                          <a:effectLst/>
                        </a:rPr>
                      </a:br>
                      <a:r>
                        <a:rPr lang="ru-RU" sz="3200" dirty="0">
                          <a:solidFill>
                            <a:srgbClr val="FFC000"/>
                          </a:solidFill>
                          <a:effectLst/>
                        </a:rPr>
                        <a:t>Руки вниз, вперед смотри – это «три».</a:t>
                      </a:r>
                      <a:r>
                        <a:rPr lang="ru-RU" sz="3200" dirty="0">
                          <a:effectLst/>
                        </a:rPr>
                        <a:t/>
                      </a:r>
                      <a:br>
                        <a:rPr lang="ru-RU" sz="3200" dirty="0">
                          <a:effectLst/>
                        </a:rPr>
                      </a:br>
                      <a:r>
                        <a:rPr lang="ru-RU" sz="3200" dirty="0">
                          <a:solidFill>
                            <a:srgbClr val="00B0F0"/>
                          </a:solidFill>
                          <a:effectLst/>
                        </a:rPr>
                        <a:t>Руки в стороны 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  <a:effectLst/>
                        </a:rPr>
                        <a:t>по шире </a:t>
                      </a:r>
                      <a:r>
                        <a:rPr lang="ru-RU" sz="3200" dirty="0">
                          <a:solidFill>
                            <a:srgbClr val="00B0F0"/>
                          </a:solidFill>
                          <a:effectLst/>
                        </a:rPr>
                        <a:t>развернули на «четыре»,</a:t>
                      </a:r>
                      <a:br>
                        <a:rPr lang="ru-RU" sz="3200" dirty="0">
                          <a:solidFill>
                            <a:srgbClr val="00B0F0"/>
                          </a:solidFill>
                          <a:effectLst/>
                        </a:rPr>
                      </a:br>
                      <a:r>
                        <a:rPr lang="ru-RU" sz="3200" dirty="0">
                          <a:solidFill>
                            <a:srgbClr val="C00000"/>
                          </a:solidFill>
                          <a:effectLst/>
                        </a:rPr>
                        <a:t>С силой их к плечам прижать – это «пять».</a:t>
                      </a:r>
                      <a:br>
                        <a:rPr lang="ru-RU" sz="3200" dirty="0">
                          <a:solidFill>
                            <a:srgbClr val="C00000"/>
                          </a:solidFill>
                          <a:effectLst/>
                        </a:rPr>
                      </a:b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Всем ребятам надо сесть – это «шесть».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8463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34082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Тестирование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980728"/>
            <a:ext cx="4040188" cy="639762"/>
          </a:xfrm>
        </p:spPr>
        <p:txBody>
          <a:bodyPr/>
          <a:lstStyle/>
          <a:p>
            <a:pPr algn="ctr"/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2060848"/>
            <a:ext cx="4040188" cy="406531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А1-1</a:t>
            </a:r>
          </a:p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А2-3</a:t>
            </a:r>
          </a:p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А3 -1</a:t>
            </a:r>
          </a:p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А4-4</a:t>
            </a:r>
          </a:p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В1-20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648072"/>
          </a:xfrm>
        </p:spPr>
        <p:txBody>
          <a:bodyPr/>
          <a:lstStyle/>
          <a:p>
            <a:pPr algn="ctr"/>
            <a:r>
              <a:rPr lang="ru-RU" dirty="0" smtClean="0"/>
              <a:t>Вариант 2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А1-4</a:t>
            </a:r>
          </a:p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А2-2</a:t>
            </a:r>
          </a:p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А3-4</a:t>
            </a:r>
          </a:p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А4-2</a:t>
            </a:r>
          </a:p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В1-7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18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Заполните карточки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556792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1)Данная тема мне </a:t>
            </a:r>
            <a:r>
              <a:rPr lang="ru-RU" sz="2400" b="1" dirty="0" smtClean="0"/>
              <a:t>понятна (или нет)</a:t>
            </a:r>
            <a:endParaRPr lang="ru-RU" sz="2400" b="1" dirty="0"/>
          </a:p>
          <a:p>
            <a:r>
              <a:rPr lang="ru-RU" sz="2400" b="1" dirty="0"/>
              <a:t>2)Я хорошо понял правило округления чисел</a:t>
            </a:r>
          </a:p>
          <a:p>
            <a:r>
              <a:rPr lang="ru-RU" sz="2400" b="1" dirty="0" smtClean="0"/>
              <a:t>3)В  </a:t>
            </a:r>
            <a:r>
              <a:rPr lang="ru-RU" sz="2400" b="1" dirty="0"/>
              <a:t>самостоятельной работе у меня все получилось</a:t>
            </a:r>
          </a:p>
          <a:p>
            <a:r>
              <a:rPr lang="ru-RU" sz="2400" b="1" dirty="0" smtClean="0"/>
              <a:t>4)Я </a:t>
            </a:r>
            <a:r>
              <a:rPr lang="ru-RU" sz="2400" b="1" dirty="0"/>
              <a:t>понял правило округления чисел, но в тестировании на уроке допустил ошибки при вычислении___________________________________________________</a:t>
            </a:r>
          </a:p>
          <a:p>
            <a:r>
              <a:rPr lang="ru-RU" sz="2400" b="1" dirty="0"/>
              <a:t>5)Я доволен своей работой на </a:t>
            </a:r>
            <a:r>
              <a:rPr lang="ru-RU" sz="2400" b="1" dirty="0" smtClean="0"/>
              <a:t>уроке</a:t>
            </a:r>
          </a:p>
          <a:p>
            <a:r>
              <a:rPr lang="ru-RU" sz="2400" b="1" dirty="0" smtClean="0"/>
              <a:t>6</a:t>
            </a:r>
            <a:r>
              <a:rPr lang="ru-RU" sz="2400" b="1" dirty="0"/>
              <a:t>) Я оцениваю себя на оценку «   »</a:t>
            </a:r>
          </a:p>
        </p:txBody>
      </p:sp>
    </p:spTree>
    <p:extLst>
      <p:ext uri="{BB962C8B-B14F-4D97-AF65-F5344CB8AC3E}">
        <p14:creationId xmlns:p14="http://schemas.microsoft.com/office/powerpoint/2010/main" val="34161009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17 -0.065 0.017 -0.065 C 0.034 -0.118 0.061 -0.139 0.1 -0.139 C 0.12 -0.139 0.138 -0.131 0.152 -0.118 C 0.162 -0.109 0.174 -0.104 0.187 -0.104 C 0.212 -0.104 0.233 -0.122 0.241 -0.148 C 0.241 -0.148 0.25 -0.179 0.25 -0.179 C 0.25 -0.179 0.232 -0.113 0.232 -0.113 C 0.215 -0.061 0.188 -0.04 0.15 -0.04 C 0.13 -0.04 0.111 -0.048 0.096 -0.062 C 0.087 -0.07 0.075 -0.075 0.063 -0.075 C 0.038 -0.075 0.017 -0.057 0.009 -0.031 C 0.009 -0.031 0 0 0 0 Z" pathEditMode="relative" ptsTypes="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17 -0.065 0.017 -0.065 C 0.034 -0.118 0.061 -0.139 0.1 -0.139 C 0.12 -0.139 0.138 -0.131 0.152 -0.118 C 0.162 -0.109 0.174 -0.104 0.187 -0.104 C 0.212 -0.104 0.233 -0.122 0.241 -0.148 C 0.241 -0.148 0.25 -0.179 0.25 -0.179 C 0.25 -0.179 0.232 -0.113 0.232 -0.113 C 0.215 -0.061 0.188 -0.04 0.15 -0.04 C 0.13 -0.04 0.111 -0.048 0.096 -0.062 C 0.087 -0.07 0.075 -0.075 0.063 -0.075 C 0.038 -0.075 0.017 -0.057 0.009 -0.031 C 0.009 -0.031 0 0 0 0 Z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17 -0.065 0.017 -0.065 C 0.034 -0.118 0.061 -0.139 0.1 -0.139 C 0.12 -0.139 0.138 -0.131 0.152 -0.118 C 0.162 -0.109 0.174 -0.104 0.187 -0.104 C 0.212 -0.104 0.233 -0.122 0.241 -0.148 C 0.241 -0.148 0.25 -0.179 0.25 -0.179 C 0.25 -0.179 0.232 -0.113 0.232 -0.113 C 0.215 -0.061 0.188 -0.04 0.15 -0.04 C 0.13 -0.04 0.111 -0.048 0.096 -0.062 C 0.087 -0.07 0.075 -0.075 0.063 -0.075 C 0.038 -0.075 0.017 -0.057 0.009 -0.031 C 0.009 -0.031 0 0 0 0 Z" pathEditMode="relative" ptsTypes="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17 -0.065 0.017 -0.065 C 0.034 -0.118 0.061 -0.139 0.1 -0.139 C 0.12 -0.139 0.138 -0.131 0.152 -0.118 C 0.162 -0.109 0.174 -0.104 0.187 -0.104 C 0.212 -0.104 0.233 -0.122 0.241 -0.148 C 0.241 -0.148 0.25 -0.179 0.25 -0.179 C 0.25 -0.179 0.232 -0.113 0.232 -0.113 C 0.215 -0.061 0.188 -0.04 0.15 -0.04 C 0.13 -0.04 0.111 -0.048 0.096 -0.062 C 0.087 -0.07 0.075 -0.075 0.063 -0.075 C 0.038 -0.075 0.017 -0.057 0.009 -0.031 C 0.009 -0.031 0 0 0 0 Z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17 -0.065 0.017 -0.065 C 0.034 -0.118 0.061 -0.139 0.1 -0.139 C 0.12 -0.139 0.138 -0.131 0.152 -0.118 C 0.162 -0.109 0.174 -0.104 0.187 -0.104 C 0.212 -0.104 0.233 -0.122 0.241 -0.148 C 0.241 -0.148 0.25 -0.179 0.25 -0.179 C 0.25 -0.179 0.232 -0.113 0.232 -0.113 C 0.215 -0.061 0.188 -0.04 0.15 -0.04 C 0.13 -0.04 0.111 -0.048 0.096 -0.062 C 0.087 -0.07 0.075 -0.075 0.063 -0.075 C 0.038 -0.075 0.017 -0.057 0.009 -0.031 C 0.009 -0.031 0 0 0 0 Z" pathEditMode="relative" ptsTypes="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17 -0.065 0.017 -0.065 C 0.034 -0.118 0.061 -0.139 0.1 -0.139 C 0.12 -0.139 0.138 -0.131 0.152 -0.118 C 0.162 -0.109 0.174 -0.104 0.187 -0.104 C 0.212 -0.104 0.233 -0.122 0.241 -0.148 C 0.241 -0.148 0.25 -0.179 0.25 -0.179 C 0.25 -0.179 0.232 -0.113 0.232 -0.113 C 0.215 -0.061 0.188 -0.04 0.15 -0.04 C 0.13 -0.04 0.111 -0.048 0.096 -0.062 C 0.087 -0.07 0.075 -0.075 0.063 -0.075 C 0.038 -0.075 0.017 -0.057 0.009 -0.031 C 0.009 -0.031 0 0 0 0 Z" pathEditMode="relative" ptsTypes="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296</Words>
  <Application>Microsoft Office PowerPoint</Application>
  <PresentationFormat>Экран (4:3)</PresentationFormat>
  <Paragraphs>53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Расскажи мне, и я забуду, Покажи мне, и я запомню, Вовлеки меня, и я научусь! (Китайская мудрость)</vt:lpstr>
      <vt:lpstr>Презентация PowerPoint</vt:lpstr>
      <vt:lpstr>Что интересного  в числах?</vt:lpstr>
      <vt:lpstr>Презентация PowerPoint</vt:lpstr>
      <vt:lpstr>Презентация PowerPoint</vt:lpstr>
      <vt:lpstr>Алгоритм</vt:lpstr>
      <vt:lpstr>Динамическая пауза</vt:lpstr>
      <vt:lpstr>Тестирование</vt:lpstr>
      <vt:lpstr>Заполните карточки</vt:lpstr>
      <vt:lpstr>Домашнее задание</vt:lpstr>
      <vt:lpstr>Спасибо за урок!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Расскажи мне, и я забуду, Покажи мне, и я запомню, Вовлеки меня, и я научусь! (Китайская мудрость)</dc:title>
  <dc:creator>user</dc:creator>
  <cp:lastModifiedBy>user</cp:lastModifiedBy>
  <cp:revision>18</cp:revision>
  <dcterms:created xsi:type="dcterms:W3CDTF">2013-02-24T19:45:59Z</dcterms:created>
  <dcterms:modified xsi:type="dcterms:W3CDTF">2013-02-26T17:38:14Z</dcterms:modified>
</cp:coreProperties>
</file>