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FC8AC-85B5-49D2-A97D-456D149FC6B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1C0A-1018-462E-AD10-74EB5E6CF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6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ill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971109">
            <a:off x="546196" y="547510"/>
            <a:ext cx="453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021949">
            <a:off x="2621437" y="1517626"/>
            <a:ext cx="3908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Христовым!</a:t>
            </a:r>
            <a:endParaRPr lang="ru-RU" sz="5400" b="1" cap="none" spc="0" dirty="0">
              <a:ln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00B050"/>
            </a:gs>
            <a:gs pos="48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ятые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071546"/>
            <a:ext cx="3240000" cy="43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6248" y="85723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</a:rPr>
              <a:t>		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Ангелочек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4214818"/>
            <a:ext cx="1552575" cy="1971675"/>
          </a:xfrm>
          <a:prstGeom prst="rect">
            <a:avLst/>
          </a:prstGeom>
        </p:spPr>
      </p:pic>
      <p:pic>
        <p:nvPicPr>
          <p:cNvPr id="5" name="Рисунок 4" descr="NA00452_11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883572">
            <a:off x="8030722" y="-163429"/>
            <a:ext cx="642823" cy="1134770"/>
          </a:xfrm>
          <a:prstGeom prst="rect">
            <a:avLst/>
          </a:prstGeom>
        </p:spPr>
      </p:pic>
      <p:pic>
        <p:nvPicPr>
          <p:cNvPr id="6" name="Рисунок 5" descr="NA00452_11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0743">
            <a:off x="3909860" y="-132429"/>
            <a:ext cx="642823" cy="1134770"/>
          </a:xfrm>
          <a:prstGeom prst="rect">
            <a:avLst/>
          </a:prstGeom>
        </p:spPr>
      </p:pic>
      <p:pic>
        <p:nvPicPr>
          <p:cNvPr id="8" name="Рисунок 7" descr="NA00452_11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92158">
            <a:off x="208810" y="-60345"/>
            <a:ext cx="642823" cy="1134770"/>
          </a:xfrm>
          <a:prstGeom prst="rect">
            <a:avLst/>
          </a:prstGeom>
        </p:spPr>
      </p:pic>
      <p:pic>
        <p:nvPicPr>
          <p:cNvPr id="9" name="Рисунок 8" descr="NA00452_11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32210">
            <a:off x="3867136" y="5639056"/>
            <a:ext cx="642823" cy="1134770"/>
          </a:xfrm>
          <a:prstGeom prst="rect">
            <a:avLst/>
          </a:prstGeom>
        </p:spPr>
      </p:pic>
      <p:pic>
        <p:nvPicPr>
          <p:cNvPr id="11" name="Рисунок 10" descr="NA00452_11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08528">
            <a:off x="247943" y="5638825"/>
            <a:ext cx="642823" cy="1134770"/>
          </a:xfrm>
          <a:prstGeom prst="rect">
            <a:avLst/>
          </a:prstGeom>
        </p:spPr>
      </p:pic>
      <p:pic>
        <p:nvPicPr>
          <p:cNvPr id="12" name="Рисунок 11" descr="NA00452_11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80851">
            <a:off x="8143900" y="5723230"/>
            <a:ext cx="642823" cy="11347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14876" y="1428736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Рождество Твое,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Христос Боже наш,</a:t>
            </a:r>
          </a:p>
          <a:p>
            <a:r>
              <a:rPr lang="ru-RU" sz="2800" b="1" i="1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Возсия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мирови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свет разума…</a:t>
            </a:r>
            <a:endParaRPr lang="ru-RU" sz="2800" b="1" i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86380" y="928670"/>
            <a:ext cx="3286148" cy="525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Тонкий месяц.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Снег идёт.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Купола с крестами.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Так и кажется, вот-вот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</a:rPr>
              <a:t>онесутся сани.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Ждёшь и веришь в волшебство,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кажется всё новым.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Так бывает в Рождество.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С Рождеством Христовым!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6448425"/>
            <a:ext cx="409575" cy="409575"/>
          </a:xfrm>
          <a:prstGeom prst="rect">
            <a:avLst/>
          </a:prstGeom>
        </p:spPr>
      </p:pic>
      <p:pic>
        <p:nvPicPr>
          <p:cNvPr id="8" name="Рисунок 7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6448425"/>
            <a:ext cx="409575" cy="409575"/>
          </a:xfrm>
          <a:prstGeom prst="rect">
            <a:avLst/>
          </a:prstGeom>
        </p:spPr>
      </p:pic>
      <p:pic>
        <p:nvPicPr>
          <p:cNvPr id="9" name="Рисунок 8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6448425"/>
            <a:ext cx="409575" cy="409575"/>
          </a:xfrm>
          <a:prstGeom prst="rect">
            <a:avLst/>
          </a:prstGeom>
        </p:spPr>
      </p:pic>
      <p:pic>
        <p:nvPicPr>
          <p:cNvPr id="10" name="Рисунок 9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6286520"/>
            <a:ext cx="409575" cy="409575"/>
          </a:xfrm>
          <a:prstGeom prst="rect">
            <a:avLst/>
          </a:prstGeom>
        </p:spPr>
      </p:pic>
      <p:pic>
        <p:nvPicPr>
          <p:cNvPr id="11" name="Рисунок 10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6448425"/>
            <a:ext cx="409575" cy="409575"/>
          </a:xfrm>
          <a:prstGeom prst="rect">
            <a:avLst/>
          </a:prstGeom>
        </p:spPr>
      </p:pic>
      <p:pic>
        <p:nvPicPr>
          <p:cNvPr id="12" name="Рисунок 11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6286520"/>
            <a:ext cx="409575" cy="409575"/>
          </a:xfrm>
          <a:prstGeom prst="rect">
            <a:avLst/>
          </a:prstGeom>
        </p:spPr>
      </p:pic>
      <p:pic>
        <p:nvPicPr>
          <p:cNvPr id="13" name="Рисунок 12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14950"/>
            <a:ext cx="409575" cy="409575"/>
          </a:xfrm>
          <a:prstGeom prst="rect">
            <a:avLst/>
          </a:prstGeom>
        </p:spPr>
      </p:pic>
      <p:pic>
        <p:nvPicPr>
          <p:cNvPr id="14" name="Рисунок 13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09575" cy="409575"/>
          </a:xfrm>
          <a:prstGeom prst="rect">
            <a:avLst/>
          </a:prstGeom>
        </p:spPr>
      </p:pic>
      <p:pic>
        <p:nvPicPr>
          <p:cNvPr id="15" name="Рисунок 14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57364"/>
            <a:ext cx="409575" cy="409575"/>
          </a:xfrm>
          <a:prstGeom prst="rect">
            <a:avLst/>
          </a:prstGeom>
        </p:spPr>
      </p:pic>
      <p:pic>
        <p:nvPicPr>
          <p:cNvPr id="16" name="Рисунок 15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14290"/>
            <a:ext cx="409575" cy="409575"/>
          </a:xfrm>
          <a:prstGeom prst="rect">
            <a:avLst/>
          </a:prstGeom>
        </p:spPr>
      </p:pic>
      <p:pic>
        <p:nvPicPr>
          <p:cNvPr id="17" name="Рисунок 16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0"/>
            <a:ext cx="409575" cy="409575"/>
          </a:xfrm>
          <a:prstGeom prst="rect">
            <a:avLst/>
          </a:prstGeom>
        </p:spPr>
      </p:pic>
      <p:pic>
        <p:nvPicPr>
          <p:cNvPr id="18" name="Рисунок 17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4425" y="928670"/>
            <a:ext cx="409575" cy="409575"/>
          </a:xfrm>
          <a:prstGeom prst="rect">
            <a:avLst/>
          </a:prstGeom>
        </p:spPr>
      </p:pic>
      <p:pic>
        <p:nvPicPr>
          <p:cNvPr id="19" name="Рисунок 18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4425" y="2428868"/>
            <a:ext cx="409575" cy="409575"/>
          </a:xfrm>
          <a:prstGeom prst="rect">
            <a:avLst/>
          </a:prstGeom>
        </p:spPr>
      </p:pic>
      <p:pic>
        <p:nvPicPr>
          <p:cNvPr id="20" name="Рисунок 19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4425" y="4000504"/>
            <a:ext cx="409575" cy="409575"/>
          </a:xfrm>
          <a:prstGeom prst="rect">
            <a:avLst/>
          </a:prstGeom>
        </p:spPr>
      </p:pic>
      <p:pic>
        <p:nvPicPr>
          <p:cNvPr id="21" name="Рисунок 20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4425" y="5429264"/>
            <a:ext cx="409575" cy="409575"/>
          </a:xfrm>
          <a:prstGeom prst="rect">
            <a:avLst/>
          </a:prstGeom>
        </p:spPr>
      </p:pic>
      <p:pic>
        <p:nvPicPr>
          <p:cNvPr id="22" name="Рисунок 21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428868"/>
            <a:ext cx="409575" cy="409575"/>
          </a:xfrm>
          <a:prstGeom prst="rect">
            <a:avLst/>
          </a:prstGeom>
        </p:spPr>
      </p:pic>
      <p:pic>
        <p:nvPicPr>
          <p:cNvPr id="23" name="Рисунок 22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14290"/>
            <a:ext cx="409575" cy="409575"/>
          </a:xfrm>
          <a:prstGeom prst="rect">
            <a:avLst/>
          </a:prstGeom>
        </p:spPr>
      </p:pic>
      <p:pic>
        <p:nvPicPr>
          <p:cNvPr id="24" name="Рисунок 23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14290"/>
            <a:ext cx="409575" cy="409575"/>
          </a:xfrm>
          <a:prstGeom prst="rect">
            <a:avLst/>
          </a:prstGeom>
        </p:spPr>
      </p:pic>
      <p:pic>
        <p:nvPicPr>
          <p:cNvPr id="25" name="Рисунок 24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285728"/>
            <a:ext cx="409575" cy="409575"/>
          </a:xfrm>
          <a:prstGeom prst="rect">
            <a:avLst/>
          </a:prstGeom>
        </p:spPr>
      </p:pic>
      <p:pic>
        <p:nvPicPr>
          <p:cNvPr id="26" name="Рисунок 25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857628"/>
            <a:ext cx="409575" cy="409575"/>
          </a:xfrm>
          <a:prstGeom prst="rect">
            <a:avLst/>
          </a:prstGeom>
        </p:spPr>
      </p:pic>
      <p:pic>
        <p:nvPicPr>
          <p:cNvPr id="27" name="Рисунок 26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5143512"/>
            <a:ext cx="409575" cy="409575"/>
          </a:xfrm>
          <a:prstGeom prst="rect">
            <a:avLst/>
          </a:prstGeom>
        </p:spPr>
      </p:pic>
      <p:pic>
        <p:nvPicPr>
          <p:cNvPr id="28" name="Рисунок 27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000108"/>
            <a:ext cx="409575" cy="409575"/>
          </a:xfrm>
          <a:prstGeom prst="rect">
            <a:avLst/>
          </a:prstGeom>
        </p:spPr>
      </p:pic>
      <p:pic>
        <p:nvPicPr>
          <p:cNvPr id="29" name="Рисунок 28" descr="WB01770_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85728"/>
            <a:ext cx="409575" cy="409575"/>
          </a:xfrm>
          <a:prstGeom prst="rect">
            <a:avLst/>
          </a:prstGeom>
        </p:spPr>
      </p:pic>
      <p:pic>
        <p:nvPicPr>
          <p:cNvPr id="30" name="Рисунок 29" descr="52385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857232"/>
            <a:ext cx="3969000" cy="5292000"/>
          </a:xfrm>
          <a:prstGeom prst="rect">
            <a:avLst/>
          </a:prstGeom>
        </p:spPr>
      </p:pic>
      <p:pic>
        <p:nvPicPr>
          <p:cNvPr id="31" name="Рисунок 30" descr="52076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590000"/>
            <a:ext cx="1691272" cy="226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има1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85728"/>
            <a:ext cx="2970000" cy="39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 Рождеством Христовым  					поздравляем.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14422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Желаем счастья и здоровья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		 Вам!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00024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Ближнего ничем не </a:t>
            </a:r>
            <a:r>
              <a:rPr lang="ru-RU" sz="2400" b="1" dirty="0" smtClean="0">
                <a:solidFill>
                  <a:srgbClr val="FFC000"/>
                </a:solidFill>
              </a:rPr>
              <a:t>обижая</a:t>
            </a:r>
            <a:r>
              <a:rPr lang="ru-RU" sz="2400" b="1" dirty="0" smtClean="0">
                <a:solidFill>
                  <a:srgbClr val="FFC000"/>
                </a:solidFill>
              </a:rPr>
              <a:t>,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42886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Служите, люди, добрым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	</a:t>
            </a:r>
            <a:r>
              <a:rPr lang="ru-RU" sz="2400" b="1" dirty="0" smtClean="0">
                <a:solidFill>
                  <a:srgbClr val="7030A0"/>
                </a:solidFill>
              </a:rPr>
              <a:t>		 всем делам!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Рождество Христово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214686"/>
            <a:ext cx="2581962" cy="3492000"/>
          </a:xfrm>
          <a:prstGeom prst="rect">
            <a:avLst/>
          </a:prstGeom>
        </p:spPr>
      </p:pic>
      <p:pic>
        <p:nvPicPr>
          <p:cNvPr id="11" name="Рисунок 10" descr="0_39678_fa0e82b8_L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5143512"/>
            <a:ext cx="3153310" cy="1332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35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25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0000">
                <a:alpha val="67000"/>
              </a:srgbClr>
            </a:gs>
            <a:gs pos="43000">
              <a:srgbClr val="00B0F0">
                <a:alpha val="73000"/>
              </a:srgbClr>
            </a:gs>
            <a:gs pos="100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643314"/>
            <a:ext cx="2448000" cy="3060000"/>
          </a:xfrm>
          <a:prstGeom prst="rect">
            <a:avLst/>
          </a:prstGeom>
        </p:spPr>
      </p:pic>
      <p:pic>
        <p:nvPicPr>
          <p:cNvPr id="8" name="Рисунок 7" descr="Новый год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14290"/>
            <a:ext cx="2295000" cy="30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050" y="1214422"/>
            <a:ext cx="371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 Рождеством Христовым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 Вас поздравляю!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Счастья и здоровья,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Блага всем желаю,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Святости, лукавства –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меру чтоб всего,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Радости, удачи.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Плохого - ничего!</a:t>
            </a:r>
            <a:endParaRPr lang="ru-RU" sz="2800" b="1" dirty="0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Рисунок 10" descr="Зима2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214290"/>
            <a:ext cx="1920000" cy="1440000"/>
          </a:xfrm>
          <a:prstGeom prst="rect">
            <a:avLst/>
          </a:prstGeom>
        </p:spPr>
      </p:pic>
      <p:pic>
        <p:nvPicPr>
          <p:cNvPr id="13" name="Рисунок 12" descr="66200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4857760"/>
            <a:ext cx="1762125" cy="138112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4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4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68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pic>
        <p:nvPicPr>
          <p:cNvPr id="5" name="Рисунок 4" descr="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42852"/>
            <a:ext cx="3199990" cy="2160000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1000100" y="1142984"/>
            <a:ext cx="628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Зажглась звезда! Христос 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родился!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мир любовью озарился!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Пусть счастье входит в каждый 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дом!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 прекрасным, светлым 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Рождеством!</a:t>
            </a:r>
          </a:p>
          <a:p>
            <a:r>
              <a:rPr lang="ru-RU" sz="2800" b="1" i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	</a:t>
            </a:r>
            <a:endParaRPr lang="ru-RU" sz="2800" b="1" i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968d_c88b247a_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106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Иришка</dc:creator>
  <cp:lastModifiedBy>Иришка</cp:lastModifiedBy>
  <cp:revision>52</cp:revision>
  <dcterms:created xsi:type="dcterms:W3CDTF">2010-01-26T14:01:18Z</dcterms:created>
  <dcterms:modified xsi:type="dcterms:W3CDTF">2010-02-01T17:04:51Z</dcterms:modified>
</cp:coreProperties>
</file>