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71" r:id="rId3"/>
    <p:sldId id="259" r:id="rId4"/>
    <p:sldId id="272" r:id="rId5"/>
    <p:sldId id="260" r:id="rId6"/>
    <p:sldId id="267" r:id="rId7"/>
    <p:sldId id="273" r:id="rId8"/>
    <p:sldId id="274" r:id="rId9"/>
    <p:sldId id="258" r:id="rId10"/>
    <p:sldId id="275" r:id="rId11"/>
    <p:sldId id="266" r:id="rId12"/>
    <p:sldId id="262" r:id="rId13"/>
    <p:sldId id="261" r:id="rId14"/>
    <p:sldId id="263" r:id="rId15"/>
    <p:sldId id="257" r:id="rId16"/>
    <p:sldId id="264" r:id="rId17"/>
    <p:sldId id="265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2697-3E40-413A-A08A-4C1773A15D13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434E2-E01F-4EA7-87EB-597CEA5A1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434E2-E01F-4EA7-87EB-597CEA5A19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434E2-E01F-4EA7-87EB-597CEA5A19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2CF2-F6BE-4094-B345-E5BCAC498CFE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B3250-7DDC-45CD-91F5-F0FEAE94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9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286676" cy="271464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Рождество Христово.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000480"/>
            <a:ext cx="5757858" cy="285752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Monotype Corsiva" pitchFamily="66" charset="0"/>
              </a:rPr>
              <a:t>Серова Мария Юрьевна,</a:t>
            </a:r>
          </a:p>
          <a:p>
            <a:r>
              <a:rPr lang="ru-RU" sz="4400" b="1" dirty="0" smtClean="0">
                <a:solidFill>
                  <a:srgbClr val="0000FF"/>
                </a:solidFill>
                <a:latin typeface="Monotype Corsiva" pitchFamily="66" charset="0"/>
              </a:rPr>
              <a:t>учитель нач. классов</a:t>
            </a:r>
          </a:p>
          <a:p>
            <a:r>
              <a:rPr lang="ru-RU" sz="4400" b="1" dirty="0" smtClean="0">
                <a:solidFill>
                  <a:srgbClr val="0000FF"/>
                </a:solidFill>
                <a:latin typeface="Monotype Corsiva" pitchFamily="66" charset="0"/>
              </a:rPr>
              <a:t>МБОУ ТСОШ № 1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71000_large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857232"/>
            <a:ext cx="521497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43637" y="1142984"/>
            <a:ext cx="25717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Более двух тысяч лет отмечают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этот праздник миллионы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православных в разных странах.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7 января во всех церквях России проходят торжественные богослужения.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72750_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428604"/>
            <a:ext cx="6167454" cy="478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4072344_large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28596" y="2643182"/>
            <a:ext cx="5572125" cy="395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68730_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357166"/>
            <a:ext cx="664373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4071397_large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14282" y="2071678"/>
            <a:ext cx="5429250" cy="4525962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070537_large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285728"/>
            <a:ext cx="635798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4072918_large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14282" y="2143116"/>
            <a:ext cx="5715000" cy="4525962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72748_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285728"/>
            <a:ext cx="700090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4072431_large.jpe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85720" y="2143116"/>
            <a:ext cx="5426075" cy="4525962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7f52_89da7675_L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142976" y="285729"/>
            <a:ext cx="6786563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507207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Главные символы домашнего праздника: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ель, украшения, рождественские свечи, подарки, праздничный стол.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714612" y="285750"/>
            <a:ext cx="6429388" cy="471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8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143116"/>
            <a:ext cx="5286380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08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214290"/>
            <a:ext cx="592935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5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14282" y="2714620"/>
            <a:ext cx="5357813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0840841.gif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28596" y="357166"/>
            <a:ext cx="8286808" cy="621510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9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428604"/>
            <a:ext cx="800105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14393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7 января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8150_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642918"/>
            <a:ext cx="7786742" cy="573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b783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143372" y="214290"/>
            <a:ext cx="4071966" cy="471487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6248" y="4500570"/>
            <a:ext cx="3857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Пресвятая Богородица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ib2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214290"/>
            <a:ext cx="5929354" cy="6357982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497491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810" y="357166"/>
            <a:ext cx="4572032" cy="621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14282" y="1000108"/>
            <a:ext cx="47149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«…Нас ради родившийся Христос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 да благословит страну нашу,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каждого из нас и весь мир свой.-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Миром. Радостью и Благополучием!..»</a:t>
            </a:r>
          </a:p>
          <a:p>
            <a:endParaRPr lang="ru-RU" sz="32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Патриарх Алексий</a:t>
            </a:r>
            <a:r>
              <a:rPr lang="en-US" sz="3200" b="1" dirty="0" smtClean="0">
                <a:solidFill>
                  <a:srgbClr val="FF0000"/>
                </a:solidFill>
                <a:latin typeface="Segoe Print" pitchFamily="2" charset="0"/>
              </a:rPr>
              <a:t> II</a:t>
            </a:r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   </a:t>
            </a:r>
            <a:endParaRPr lang="ru-RU" sz="32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b2393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392909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b23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500042"/>
            <a:ext cx="400052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ib23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392909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14809" y="428604"/>
            <a:ext cx="47149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Пусть светлое Христово Рождество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В окошко ваше тихо постучится,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И весть святую принесёт оно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О том, что в мир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Спаситель наш родился!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В душе пусть Вифлеемская звезда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Сияет сокровенной чистотою,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А свет её проникнет пусть в сердца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И дом наполнит миром и любовью!</a:t>
            </a:r>
            <a:endParaRPr lang="ru-RU" b="1" dirty="0">
              <a:solidFill>
                <a:srgbClr val="0000FF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b23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500042"/>
            <a:ext cx="400052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71480"/>
            <a:ext cx="44291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Давайте забудем и горе, и грусть.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Сегодня родился Младенец Иисус!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Родился он ночью в холодной пещере,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Его окружали лишь птицы и звери,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Да Ангелы, да пастухи и волхвы,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А значит - все люди, а значит – и вы!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Стояли в сторонке и вместе со всеми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Смотрели на чудо в Святом Вифлееме!</a:t>
            </a:r>
            <a:endParaRPr lang="ru-RU" sz="2400" b="1" dirty="0">
              <a:solidFill>
                <a:srgbClr val="0000FF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 (20)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000100" y="357166"/>
            <a:ext cx="7358063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5780782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Рождество – праздник ожидания чуда, время милосердия и всепрощения…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210</Words>
  <Application>Microsoft Office PowerPoint</Application>
  <PresentationFormat>Экран (4:3)</PresentationFormat>
  <Paragraphs>38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Рождество Христово.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</dc:title>
  <dc:creator>Серова М.Ю.</dc:creator>
  <cp:lastModifiedBy>пк</cp:lastModifiedBy>
  <cp:revision>35</cp:revision>
  <dcterms:created xsi:type="dcterms:W3CDTF">2012-05-10T08:00:42Z</dcterms:created>
  <dcterms:modified xsi:type="dcterms:W3CDTF">2014-03-25T18:50:54Z</dcterms:modified>
</cp:coreProperties>
</file>