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43105-E924-4F60-B639-5F4A23CF6F47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C27E4-68A6-4C9C-B64C-62DEA74B1FC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127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Свойства действий с рациональными числами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Решите уравнения:</a:t>
            </a:r>
          </a:p>
          <a:p>
            <a:r>
              <a:rPr lang="ru-RU" dirty="0" smtClean="0"/>
              <a:t>1) </a:t>
            </a:r>
            <a:r>
              <a:rPr lang="ru-RU" dirty="0"/>
              <a:t>х-7=0      </a:t>
            </a:r>
            <a:endParaRPr lang="ru-RU" dirty="0" smtClean="0"/>
          </a:p>
          <a:p>
            <a:r>
              <a:rPr lang="ru-RU" dirty="0" smtClean="0"/>
              <a:t>2)х+0=-5</a:t>
            </a:r>
          </a:p>
          <a:p>
            <a:r>
              <a:rPr lang="ru-RU" dirty="0" smtClean="0"/>
              <a:t>3) х-4=4</a:t>
            </a:r>
          </a:p>
          <a:p>
            <a:r>
              <a:rPr lang="ru-RU" dirty="0" smtClean="0"/>
              <a:t>4) х – (-7)=0</a:t>
            </a:r>
          </a:p>
          <a:p>
            <a:r>
              <a:rPr lang="ru-RU" dirty="0"/>
              <a:t> </a:t>
            </a:r>
            <a:r>
              <a:rPr lang="ru-RU" dirty="0" smtClean="0"/>
              <a:t>5) х –( -8)= -1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6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До </a:t>
                </a:r>
                <a:r>
                  <a:rPr lang="ru-RU" dirty="0"/>
                  <a:t>обеда проехали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 всего пути, а после обеда о</m:t>
                    </m:r>
                  </m:oMath>
                </a14:m>
                <a:r>
                  <a:rPr lang="ru-RU" dirty="0"/>
                  <a:t>ставшиеся 28 км. </a:t>
                </a:r>
                <a:r>
                  <a:rPr lang="ru-RU" dirty="0"/>
                  <a:t>Какой путь преодолели за весь день</a:t>
                </a:r>
                <a:r>
                  <a:rPr lang="ru-RU" dirty="0" smtClean="0"/>
                  <a:t>?</a:t>
                </a:r>
              </a:p>
              <a:p>
                <a:r>
                  <a:rPr lang="ru-RU" dirty="0" smtClean="0"/>
                  <a:t>Решение:</a:t>
                </a:r>
              </a:p>
              <a:p>
                <a:r>
                  <a:rPr lang="ru-RU" dirty="0" smtClean="0"/>
                  <a:t>1)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b="0" i="1" dirty="0" smtClean="0">
                        <a:latin typeface="Cambria Math"/>
                      </a:rPr>
                      <m:t>  −</m:t>
                    </m:r>
                  </m:oMath>
                </a14:m>
                <a:r>
                  <a:rPr lang="ru-RU" dirty="0" smtClean="0"/>
                  <a:t>проехали после обеда</a:t>
                </a:r>
              </a:p>
              <a:p>
                <a:r>
                  <a:rPr lang="ru-RU" dirty="0" smtClean="0"/>
                  <a:t>28 км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 пути </a:t>
                </a:r>
              </a:p>
              <a:p>
                <a:r>
                  <a:rPr lang="ru-RU" dirty="0" smtClean="0"/>
                  <a:t>  2)   28 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 =16 (км) </a:t>
                </a:r>
                <a:r>
                  <a:rPr lang="ru-RU" dirty="0"/>
                  <a:t>проехали после </a:t>
                </a:r>
                <a:r>
                  <a:rPr lang="ru-RU" dirty="0" smtClean="0"/>
                  <a:t>обеда</a:t>
                </a:r>
              </a:p>
              <a:p>
                <a:r>
                  <a:rPr lang="ru-RU" dirty="0" smtClean="0"/>
                  <a:t>3) 28 + 16 =44( км ) – весь путь   Ответ:  </a:t>
                </a:r>
                <a:r>
                  <a:rPr lang="ru-RU" dirty="0" smtClean="0">
                    <a:solidFill>
                      <a:srgbClr val="C00000"/>
                    </a:solidFill>
                  </a:rPr>
                  <a:t>44км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73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Разделите  40 на половину. Сколько получится?</a:t>
                </a:r>
                <a:endParaRPr lang="ru-RU" dirty="0"/>
              </a:p>
              <a:p>
                <a:r>
                  <a:rPr lang="ru-RU" dirty="0" smtClean="0"/>
                  <a:t> </a:t>
                </a:r>
                <a:r>
                  <a:rPr lang="ru-RU" dirty="0" smtClean="0">
                    <a:solidFill>
                      <a:schemeClr val="tx2"/>
                    </a:solidFill>
                  </a:rPr>
                  <a:t>40 : 0,5 =80</a:t>
                </a:r>
              </a:p>
              <a:p>
                <a:r>
                  <a:rPr lang="ru-RU" dirty="0" smtClean="0"/>
                  <a:t>Какой знак надо поставить между 2 и 3, чтобы получилось число большее, чем 2, но меньше 3?</a:t>
                </a:r>
              </a:p>
              <a:p>
                <a:r>
                  <a:rPr lang="ru-RU" dirty="0" smtClean="0">
                    <a:solidFill>
                      <a:schemeClr val="tx2"/>
                    </a:solidFill>
                  </a:rPr>
                  <a:t>2,3</a:t>
                </a:r>
              </a:p>
              <a:p>
                <a:r>
                  <a:rPr lang="ru-RU" dirty="0" smtClean="0">
                    <a:solidFill>
                      <a:schemeClr val="tx2"/>
                    </a:solidFill>
                  </a:rPr>
                  <a:t>Вычисли удобным способом:</a:t>
                </a:r>
              </a:p>
              <a:p>
                <a:r>
                  <a:rPr lang="ru-RU" dirty="0" smtClean="0"/>
                  <a:t>0,2 х (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 )</m:t>
                    </m:r>
                  </m:oMath>
                </a14:m>
                <a:r>
                  <a:rPr lang="ru-RU" dirty="0" smtClean="0"/>
                  <a:t>х 5 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>
                    <a:solidFill>
                      <a:schemeClr val="accent1"/>
                    </a:solidFill>
                  </a:rPr>
                  <a:t>0,2 х 5 х ( </a:t>
                </a:r>
                <a:r>
                  <a:rPr lang="ru-RU" dirty="0">
                    <a:solidFill>
                      <a:schemeClr val="accent1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i="1">
                        <a:solidFill>
                          <a:schemeClr val="accent1"/>
                        </a:solidFill>
                        <a:latin typeface="Cambria Math"/>
                      </a:rPr>
                      <m:t> )</m:t>
                    </m:r>
                  </m:oMath>
                </a14:m>
                <a:r>
                  <a:rPr lang="ru-RU" dirty="0" smtClean="0">
                    <a:solidFill>
                      <a:schemeClr val="accent1"/>
                    </a:solidFill>
                  </a:rPr>
                  <a:t>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accent1"/>
                    </a:solidFill>
                  </a:rPr>
                  <a:t> =  1 х (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5х13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13х15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accent1"/>
                    </a:solidFill>
                  </a:rPr>
                  <a:t>)=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accent1"/>
                    </a:solidFill>
                  </a:rPr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4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Вычисли удобным способом:</a:t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х ( -2.5) х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 х 4</a:t>
                </a:r>
                <a:endParaRPr lang="ru-RU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accent1"/>
                    </a:solidFill>
                  </a:rPr>
                  <a:t> х 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х  (4 х </a:t>
                </a:r>
                <a:r>
                  <a:rPr lang="ru-RU" dirty="0">
                    <a:solidFill>
                      <a:schemeClr val="accent1"/>
                    </a:solidFill>
                  </a:rPr>
                  <a:t>( -2.5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))=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b="0" i="1" smtClean="0">
                        <a:solidFill>
                          <a:schemeClr val="accent1"/>
                        </a:solidFill>
                        <a:latin typeface="Cambria Math"/>
                      </a:rPr>
                      <m:t>  х </m:t>
                    </m:r>
                    <m:d>
                      <m:dPr>
                        <m:ctrlP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−10</m:t>
                        </m:r>
                      </m:e>
                    </m:d>
                    <m:r>
                      <a:rPr lang="ru-RU" b="0" i="1" smtClean="0">
                        <a:solidFill>
                          <a:schemeClr val="accent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accent1"/>
                    </a:solidFill>
                  </a:rPr>
                  <a:t>= - 3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 smtClean="0">
                  <a:solidFill>
                    <a:schemeClr val="accent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х (-42,4)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х (-2,6)</a:t>
                </a:r>
                <a:endParaRPr lang="ru-RU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accent1"/>
                    </a:solidFill>
                  </a:rPr>
                  <a:t> х (-42,4)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dirty="0">
                    <a:solidFill>
                      <a:schemeClr val="accent1"/>
                    </a:solidFill>
                  </a:rPr>
                  <a:t>х (-2,6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accent1"/>
                    </a:solidFill>
                  </a:rPr>
                  <a:t> х 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((-</a:t>
                </a:r>
                <a:r>
                  <a:rPr lang="ru-RU" dirty="0">
                    <a:solidFill>
                      <a:schemeClr val="accent1"/>
                    </a:solidFill>
                  </a:rPr>
                  <a:t>42,4) 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+(-</a:t>
                </a:r>
                <a:r>
                  <a:rPr lang="ru-RU" dirty="0">
                    <a:solidFill>
                      <a:schemeClr val="accent1"/>
                    </a:solidFill>
                  </a:rPr>
                  <a:t>2,6</a:t>
                </a:r>
                <a:r>
                  <a:rPr lang="ru-RU" dirty="0" smtClean="0">
                    <a:solidFill>
                      <a:schemeClr val="accent1"/>
                    </a:solidFill>
                  </a:rPr>
                  <a:t>))=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accent1"/>
                    </a:solidFill>
                  </a:rPr>
                  <a:t> х(-45)=-27</a:t>
                </a:r>
                <a:endParaRPr lang="ru-RU" dirty="0">
                  <a:solidFill>
                    <a:schemeClr val="accent1"/>
                  </a:solidFill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0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Свойства действий с рациональными числами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Вспомним свойства сложения и умножения</a:t>
            </a:r>
          </a:p>
          <a:p>
            <a:r>
              <a:rPr lang="ru-RU" dirty="0" smtClean="0"/>
              <a:t>№ 1206 - №1209</a:t>
            </a:r>
          </a:p>
          <a:p>
            <a:r>
              <a:rPr lang="ru-RU" dirty="0" smtClean="0"/>
              <a:t>№1224 1)</a:t>
            </a:r>
          </a:p>
          <a:p>
            <a:r>
              <a:rPr lang="ru-RU" dirty="0" smtClean="0"/>
              <a:t>№1218 устно</a:t>
            </a:r>
          </a:p>
          <a:p>
            <a:r>
              <a:rPr lang="ru-RU" dirty="0" smtClean="0"/>
              <a:t>№1216 сам-но</a:t>
            </a:r>
          </a:p>
          <a:p>
            <a:r>
              <a:rPr lang="ru-RU" dirty="0" smtClean="0"/>
              <a:t>№ 1223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7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№1226 </a:t>
            </a:r>
            <a:r>
              <a:rPr lang="ru-RU" dirty="0" err="1" smtClean="0"/>
              <a:t>вг</a:t>
            </a:r>
            <a:r>
              <a:rPr lang="ru-RU" dirty="0" smtClean="0"/>
              <a:t>   1227 </a:t>
            </a:r>
            <a:r>
              <a:rPr lang="ru-RU" dirty="0" err="1" smtClean="0"/>
              <a:t>вг</a:t>
            </a:r>
            <a:r>
              <a:rPr lang="ru-RU" smtClean="0"/>
              <a:t>  1229 а-в  1231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378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Урок 127</vt:lpstr>
      <vt:lpstr>Устный счет</vt:lpstr>
      <vt:lpstr>Задача:</vt:lpstr>
      <vt:lpstr>Задача:</vt:lpstr>
      <vt:lpstr>Вычисли удобным способом: </vt:lpstr>
      <vt:lpstr>Свойства действий с рациональными числами</vt:lpstr>
      <vt:lpstr>Дома: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127</dc:title>
  <dc:creator>Nataly</dc:creator>
  <cp:lastModifiedBy>Nataly</cp:lastModifiedBy>
  <cp:revision>5</cp:revision>
  <dcterms:created xsi:type="dcterms:W3CDTF">2012-03-29T10:18:34Z</dcterms:created>
  <dcterms:modified xsi:type="dcterms:W3CDTF">2012-03-29T11:00:27Z</dcterms:modified>
</cp:coreProperties>
</file>