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DF0D4-DA9C-4ACE-B592-7C713C79BFC5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9633FE-3760-46B3-AAB6-E264889A91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Раскрытие скобок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130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Устный счет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844824"/>
            <a:ext cx="6400800" cy="3474720"/>
          </a:xfrm>
        </p:spPr>
        <p:txBody>
          <a:bodyPr/>
          <a:lstStyle/>
          <a:p>
            <a:r>
              <a:rPr lang="ru-RU" dirty="0" smtClean="0"/>
              <a:t>Решите уравнения:</a:t>
            </a:r>
          </a:p>
          <a:p>
            <a:r>
              <a:rPr lang="ru-RU" dirty="0" smtClean="0"/>
              <a:t>(х -1) (х + 2) =0</a:t>
            </a:r>
          </a:p>
          <a:p>
            <a:r>
              <a:rPr lang="ru-RU" dirty="0" smtClean="0"/>
              <a:t>(2х -6) (-9 +х)=0</a:t>
            </a:r>
          </a:p>
          <a:p>
            <a:r>
              <a:rPr lang="ru-RU" dirty="0" smtClean="0"/>
              <a:t>(х + 3) ( х – 7)=0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7761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r>
              <a:rPr lang="ru-RU" sz="3200" i="1" dirty="0"/>
              <a:t>При каких значениях х и у верно равенство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6400800" cy="4896544"/>
          </a:xfrm>
        </p:spPr>
        <p:txBody>
          <a:bodyPr>
            <a:noAutofit/>
          </a:bodyPr>
          <a:lstStyle/>
          <a:p>
            <a:r>
              <a:rPr lang="ru-RU" sz="1400" i="1" dirty="0" smtClean="0"/>
              <a:t>х </a:t>
            </a:r>
            <a:r>
              <a:rPr lang="ru-RU" sz="1400" i="1" dirty="0"/>
              <a:t>+ у = </a:t>
            </a:r>
            <a:r>
              <a:rPr lang="ru-RU" sz="1400" i="1" dirty="0" smtClean="0"/>
              <a:t>х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Х- любое число. У =0</a:t>
            </a:r>
          </a:p>
          <a:p>
            <a:r>
              <a:rPr lang="ru-RU" sz="1400" i="1" dirty="0" smtClean="0"/>
              <a:t> </a:t>
            </a:r>
            <a:r>
              <a:rPr lang="ru-RU" sz="1400" i="1" dirty="0"/>
              <a:t>х -  у =</a:t>
            </a:r>
            <a:r>
              <a:rPr lang="ru-RU" sz="1400" i="1" dirty="0" smtClean="0"/>
              <a:t>у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Х=0, у =0</a:t>
            </a:r>
          </a:p>
          <a:p>
            <a:r>
              <a:rPr lang="ru-RU" sz="1400" i="1" dirty="0" smtClean="0"/>
              <a:t>х+ у = у</a:t>
            </a:r>
          </a:p>
          <a:p>
            <a:r>
              <a:rPr lang="ru-RU" sz="1400" i="1" dirty="0" smtClean="0"/>
              <a:t>х – у = х</a:t>
            </a:r>
          </a:p>
          <a:p>
            <a:r>
              <a:rPr lang="ru-RU" sz="1400" i="1" dirty="0"/>
              <a:t> </a:t>
            </a:r>
            <a:r>
              <a:rPr lang="ru-RU" sz="1400" i="1" dirty="0" smtClean="0"/>
              <a:t>у – у =0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У</a:t>
            </a:r>
            <a:r>
              <a:rPr lang="ru-RU" sz="1400" i="1" dirty="0" smtClean="0"/>
              <a:t> </a:t>
            </a:r>
            <a:r>
              <a:rPr lang="ru-RU" sz="1400" i="1" dirty="0" smtClean="0">
                <a:solidFill>
                  <a:srgbClr val="FF0000"/>
                </a:solidFill>
              </a:rPr>
              <a:t>– любое число</a:t>
            </a:r>
          </a:p>
          <a:p>
            <a:r>
              <a:rPr lang="ru-RU" sz="1400" i="1" dirty="0"/>
              <a:t> </a:t>
            </a:r>
            <a:r>
              <a:rPr lang="ru-RU" sz="1400" i="1" dirty="0" smtClean="0"/>
              <a:t>х+ х =0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Х=0</a:t>
            </a:r>
          </a:p>
          <a:p>
            <a:r>
              <a:rPr lang="ru-RU" sz="1400" i="1" dirty="0"/>
              <a:t> </a:t>
            </a:r>
            <a:r>
              <a:rPr lang="ru-RU" sz="1400" i="1" dirty="0" smtClean="0"/>
              <a:t>х+ у =0</a:t>
            </a:r>
          </a:p>
          <a:p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</a:rPr>
              <a:t>х и у противоположные числа</a:t>
            </a:r>
          </a:p>
          <a:p>
            <a:r>
              <a:rPr lang="ru-RU" sz="1400" i="1" dirty="0"/>
              <a:t> </a:t>
            </a:r>
            <a:r>
              <a:rPr lang="ru-RU" sz="1400" i="1" dirty="0" smtClean="0"/>
              <a:t>х –у = - у</a:t>
            </a:r>
            <a:endParaRPr lang="ru-RU" sz="1400" i="1" dirty="0"/>
          </a:p>
          <a:p>
            <a:r>
              <a:rPr lang="ru-RU" sz="1400" i="1" dirty="0" smtClean="0"/>
              <a:t> х=0, у любое число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897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512511" cy="1143000"/>
          </a:xfrm>
        </p:spPr>
        <p:txBody>
          <a:bodyPr/>
          <a:lstStyle/>
          <a:p>
            <a:r>
              <a:rPr lang="ru-RU" dirty="0" smtClean="0"/>
              <a:t>Раскрытие скобок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6400800" cy="3474720"/>
          </a:xfrm>
        </p:spPr>
        <p:txBody>
          <a:bodyPr/>
          <a:lstStyle/>
          <a:p>
            <a:r>
              <a:rPr lang="ru-RU" dirty="0" smtClean="0"/>
              <a:t>Как к числу прибавить сумму двух чисел?</a:t>
            </a:r>
          </a:p>
          <a:p>
            <a:r>
              <a:rPr lang="ru-RU" dirty="0" smtClean="0"/>
              <a:t>а + (в + с) =</a:t>
            </a:r>
          </a:p>
          <a:p>
            <a:r>
              <a:rPr lang="ru-RU" dirty="0">
                <a:solidFill>
                  <a:srgbClr val="FF0000"/>
                </a:solidFill>
              </a:rPr>
              <a:t>а + (в + с) </a:t>
            </a:r>
            <a:r>
              <a:rPr lang="ru-RU" dirty="0" smtClean="0">
                <a:solidFill>
                  <a:srgbClr val="FF0000"/>
                </a:solidFill>
              </a:rPr>
              <a:t>= а + в + с</a:t>
            </a:r>
          </a:p>
          <a:p>
            <a:r>
              <a:rPr lang="ru-RU" dirty="0"/>
              <a:t>Как к числу прибавить </a:t>
            </a:r>
            <a:r>
              <a:rPr lang="ru-RU" dirty="0" smtClean="0"/>
              <a:t>разность </a:t>
            </a:r>
            <a:r>
              <a:rPr lang="ru-RU" dirty="0"/>
              <a:t>двух чисел</a:t>
            </a:r>
            <a:r>
              <a:rPr lang="ru-RU" dirty="0" smtClean="0"/>
              <a:t>?</a:t>
            </a:r>
          </a:p>
          <a:p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+ ( в – с ) =</a:t>
            </a:r>
          </a:p>
          <a:p>
            <a:r>
              <a:rPr lang="ru-RU" dirty="0">
                <a:solidFill>
                  <a:srgbClr val="FF0000"/>
                </a:solidFill>
              </a:rPr>
              <a:t>а+ ( в – с ) </a:t>
            </a:r>
            <a:r>
              <a:rPr lang="ru-RU" dirty="0" smtClean="0">
                <a:solidFill>
                  <a:srgbClr val="FF0000"/>
                </a:solidFill>
              </a:rPr>
              <a:t>= а + в - с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7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Раскрытие скобок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Правило вычитания суммы из числа</a:t>
            </a:r>
          </a:p>
          <a:p>
            <a:r>
              <a:rPr lang="ru-RU" dirty="0"/>
              <a:t> </a:t>
            </a:r>
            <a:r>
              <a:rPr lang="ru-RU" dirty="0" smtClean="0"/>
              <a:t>а – ( в + с)=</a:t>
            </a:r>
          </a:p>
          <a:p>
            <a:r>
              <a:rPr lang="ru-RU" dirty="0">
                <a:solidFill>
                  <a:srgbClr val="FF0000"/>
                </a:solidFill>
              </a:rPr>
              <a:t>а – ( в + с</a:t>
            </a:r>
            <a:r>
              <a:rPr lang="ru-RU" dirty="0" smtClean="0">
                <a:solidFill>
                  <a:srgbClr val="FF0000"/>
                </a:solidFill>
              </a:rPr>
              <a:t>)= а – в – 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Правило вычитания разности из числа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а – (в – с)=</a:t>
            </a:r>
          </a:p>
          <a:p>
            <a:r>
              <a:rPr lang="ru-RU" dirty="0">
                <a:solidFill>
                  <a:srgbClr val="FF0000"/>
                </a:solidFill>
              </a:rPr>
              <a:t>а – (в – с</a:t>
            </a:r>
            <a:r>
              <a:rPr lang="ru-RU" dirty="0" smtClean="0">
                <a:solidFill>
                  <a:srgbClr val="FF0000"/>
                </a:solidFill>
              </a:rPr>
              <a:t>)= а – в +с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Правила раскрытия скобок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7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Раскрытие скобок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Пример 1:</a:t>
            </a:r>
          </a:p>
          <a:p>
            <a:r>
              <a:rPr lang="ru-RU" dirty="0"/>
              <a:t> </a:t>
            </a:r>
            <a:r>
              <a:rPr lang="ru-RU" dirty="0" smtClean="0"/>
              <a:t>- 6,23 + ( 6,23 – 8,25)= </a:t>
            </a:r>
          </a:p>
          <a:p>
            <a:r>
              <a:rPr lang="ru-RU" dirty="0" smtClean="0"/>
              <a:t>= -6,23 + 6,23 – 8.25 =</a:t>
            </a:r>
          </a:p>
          <a:p>
            <a:r>
              <a:rPr lang="ru-RU" dirty="0" smtClean="0"/>
              <a:t> -8,25 </a:t>
            </a:r>
            <a:endParaRPr lang="ru-RU" dirty="0"/>
          </a:p>
          <a:p>
            <a:r>
              <a:rPr lang="ru-RU" dirty="0" smtClean="0"/>
              <a:t>Пример 2 :  - ( - 8 + 5 )</a:t>
            </a:r>
          </a:p>
          <a:p>
            <a:r>
              <a:rPr lang="ru-RU" dirty="0" smtClean="0"/>
              <a:t>- ( - 8) -5 = 8 - 5 =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34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Раскрытие скобок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№1234     №1235  №1240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r>
              <a:rPr lang="ru-RU" sz="3600" dirty="0" smtClean="0"/>
              <a:t>Самостоятельная работа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0292969"/>
              </p:ext>
            </p:extLst>
          </p:nvPr>
        </p:nvGraphicFramePr>
        <p:xfrm>
          <a:off x="1042988" y="1341438"/>
          <a:ext cx="7201420" cy="552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710"/>
                <a:gridCol w="3600710"/>
              </a:tblGrid>
              <a:tr h="739628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2вариант</a:t>
                      </a:r>
                      <a:endParaRPr lang="ru-RU" dirty="0"/>
                    </a:p>
                  </a:txBody>
                  <a:tcPr/>
                </a:tc>
              </a:tr>
              <a:tr h="401223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Раскройте скобки:</a:t>
                      </a:r>
                    </a:p>
                    <a:p>
                      <a:r>
                        <a:rPr lang="ru-RU" sz="2800" dirty="0" smtClean="0"/>
                        <a:t>( а – </a:t>
                      </a:r>
                      <a:r>
                        <a:rPr lang="en-US" sz="2800" dirty="0" smtClean="0"/>
                        <a:t>b</a:t>
                      </a:r>
                      <a:r>
                        <a:rPr lang="ru-RU" sz="2800" dirty="0" smtClean="0"/>
                        <a:t>) + ( с – </a:t>
                      </a:r>
                      <a:r>
                        <a:rPr lang="en-US" sz="2800" dirty="0" smtClean="0"/>
                        <a:t>d</a:t>
                      </a:r>
                      <a:r>
                        <a:rPr lang="ru-RU" sz="2800" dirty="0" smtClean="0"/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-</a:t>
                      </a:r>
                      <a:r>
                        <a:rPr lang="ru-RU" sz="2800" baseline="0" dirty="0" smtClean="0"/>
                        <a:t>(-а + </a:t>
                      </a:r>
                      <a:r>
                        <a:rPr lang="en-US" sz="2800" baseline="0" dirty="0" smtClean="0"/>
                        <a:t>b</a:t>
                      </a:r>
                      <a:r>
                        <a:rPr lang="ru-RU" sz="2800" baseline="0" dirty="0" smtClean="0"/>
                        <a:t>) – (-с –</a:t>
                      </a:r>
                      <a:r>
                        <a:rPr lang="en-US" sz="2800" baseline="0" dirty="0" smtClean="0"/>
                        <a:t>d)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( a+ b) – ( c – d)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-( a + b) + ( - c – d)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-( a – b) – ( c – d)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8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8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8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dirty="0" smtClean="0"/>
                        <a:t>№1245а для тех, кто выполнил СР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Раскройте скобки:</a:t>
                      </a:r>
                    </a:p>
                    <a:p>
                      <a:r>
                        <a:rPr lang="en-US" sz="2800" dirty="0" smtClean="0"/>
                        <a:t>( a – b ) – ( c – d 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/>
                        <a:t>-(</a:t>
                      </a:r>
                      <a:r>
                        <a:rPr lang="en-US" sz="2800" baseline="0" dirty="0" smtClean="0"/>
                        <a:t> - a – b) + ( - c – d)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( a + b) + (- c + d)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smtClean="0"/>
                        <a:t>( a – b) + ( c – d)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/>
                        <a:t>- ( a + b) – (c + d)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r>
              <a:rPr lang="ru-RU" dirty="0" smtClean="0"/>
              <a:t>Дома: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636912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6000" dirty="0" smtClean="0"/>
              <a:t>№1254аб  1255аб</a:t>
            </a:r>
          </a:p>
          <a:p>
            <a:pPr marL="45720" indent="0">
              <a:buNone/>
            </a:pPr>
            <a:r>
              <a:rPr lang="ru-RU" sz="6000" smtClean="0"/>
              <a:t>1256аб  1258а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473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438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Урок 130</vt:lpstr>
      <vt:lpstr>Устный счет  </vt:lpstr>
      <vt:lpstr>При каких значениях х и у верно равенство</vt:lpstr>
      <vt:lpstr>Раскрытие скобок</vt:lpstr>
      <vt:lpstr>Раскрытие скобок</vt:lpstr>
      <vt:lpstr>Раскрытие скобок</vt:lpstr>
      <vt:lpstr>Раскрытие скобок</vt:lpstr>
      <vt:lpstr>Самостоятельная работа</vt:lpstr>
      <vt:lpstr>Дома: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130</dc:title>
  <dc:creator>Nataly</dc:creator>
  <cp:lastModifiedBy>Nataly</cp:lastModifiedBy>
  <cp:revision>6</cp:revision>
  <dcterms:created xsi:type="dcterms:W3CDTF">2012-03-29T18:06:18Z</dcterms:created>
  <dcterms:modified xsi:type="dcterms:W3CDTF">2012-03-29T18:58:58Z</dcterms:modified>
</cp:coreProperties>
</file>