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4F05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166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AD562-283E-4AB3-BDFE-48E3A8F1AE0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25D78-8088-4BCC-9773-3BD2B9E3A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266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Название тысячелистнику дано по имени героя Троянской войны Ахилла, который, по преданию, лечил раны воинов соком этого растения.</a:t>
            </a:r>
          </a:p>
          <a:p>
            <a:r>
              <a:rPr lang="ru-RU" dirty="0" smtClean="0"/>
              <a:t>На Руси трава называлась порезник, кровавник. </a:t>
            </a:r>
          </a:p>
          <a:p>
            <a:r>
              <a:rPr lang="ru-RU" dirty="0" smtClean="0"/>
              <a:t>Именно ею крестьяне унимали кровь при порезах. Кровотечение останавливалось, рана без нагноения заживала. </a:t>
            </a:r>
          </a:p>
          <a:p>
            <a:r>
              <a:rPr lang="ru-RU" dirty="0" smtClean="0"/>
              <a:t>Ею также успешно лечили язвенные заболевания, расстройства желудочно-кишечного тракта.</a:t>
            </a:r>
          </a:p>
          <a:p>
            <a:endParaRPr lang="ru-RU" dirty="0" smtClean="0"/>
          </a:p>
          <a:p>
            <a:r>
              <a:rPr lang="ru-RU" dirty="0" smtClean="0"/>
              <a:t> Название тысячелистнику дано по имени героя Троянской войны Ахилла, который, по преданию, лечил раны воинов соком этого растения.</a:t>
            </a:r>
          </a:p>
          <a:p>
            <a:r>
              <a:rPr lang="ru-RU" dirty="0" smtClean="0"/>
              <a:t>На Руси трава называлась порезник, кровавник. </a:t>
            </a:r>
          </a:p>
          <a:p>
            <a:r>
              <a:rPr lang="ru-RU" dirty="0" smtClean="0"/>
              <a:t>Именно ею крестьяне унимали кровь при порезах. Кровотечение останавливалось, рана без нагноения заживала. </a:t>
            </a:r>
          </a:p>
          <a:p>
            <a:r>
              <a:rPr lang="ru-RU" dirty="0" smtClean="0"/>
              <a:t>Ею также успешно лечили язвенные заболевания, расстройства желудочно-кишечного тракта.</a:t>
            </a:r>
          </a:p>
          <a:p>
            <a:endParaRPr lang="ru-RU" dirty="0" smtClean="0"/>
          </a:p>
          <a:p>
            <a:r>
              <a:rPr lang="ru-RU" dirty="0" smtClean="0"/>
              <a:t> Название тысячелистнику дано по имени героя Троянской войны Ахилла, который, по преданию, лечил раны воинов соком этого растения.</a:t>
            </a:r>
          </a:p>
          <a:p>
            <a:r>
              <a:rPr lang="ru-RU" dirty="0" smtClean="0"/>
              <a:t>На Руси трава называлась порезник, кровавник. </a:t>
            </a:r>
          </a:p>
          <a:p>
            <a:r>
              <a:rPr lang="ru-RU" dirty="0" smtClean="0"/>
              <a:t>Именно ею крестьяне унимали кровь при порезах. Кровотечение останавливалось, рана без нагноения заживала. </a:t>
            </a:r>
          </a:p>
          <a:p>
            <a:r>
              <a:rPr lang="ru-RU" dirty="0" smtClean="0"/>
              <a:t>Ею также успешно лечили язвенные заболевания, расстройства желудочно-кишечного тракта.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Название тысячелистнику дано по имени героя Троянской войны Ахилла, который, по преданию, лечил раны воинов соком этого растения.</a:t>
            </a:r>
          </a:p>
          <a:p>
            <a:r>
              <a:rPr lang="ru-RU" dirty="0" smtClean="0"/>
              <a:t>На Руси трава называлась порезник, кровавник. </a:t>
            </a:r>
          </a:p>
          <a:p>
            <a:r>
              <a:rPr lang="ru-RU" dirty="0" smtClean="0"/>
              <a:t>Именно ею крестьяне унимали кровь при порезах. Кровотечение останавливалось, рана без нагноения заживала. </a:t>
            </a:r>
          </a:p>
          <a:p>
            <a:r>
              <a:rPr lang="ru-RU" dirty="0" smtClean="0"/>
              <a:t>Ею также успешно лечили язвенные заболевания, расстройства желудочно-кишечного тракта.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5D78-8088-4BCC-9773-3BD2B9E3AF4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050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Крупное и могучее животное. Вес 2—2,5 т, длины до 3м 15 см при высоте 1м 50см. —160 см. Длина рога 40—60 см.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5D78-8088-4BCC-9773-3BD2B9E3AF4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66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Длина может быть от 25 до 35 мм.</a:t>
            </a:r>
          </a:p>
          <a:p>
            <a:r>
              <a:rPr lang="ru-RU" dirty="0" smtClean="0"/>
              <a:t>Обыкновенный шершень не так агрессивен, как осы. </a:t>
            </a:r>
          </a:p>
          <a:p>
            <a:r>
              <a:rPr lang="ru-RU" dirty="0" smtClean="0"/>
              <a:t>Укусы человеку и животным наносит если потревожено гнездо, а жало применяет в качестве самообороны (притом обычно он старается спастись бегством и применяет жало только если его схватить). </a:t>
            </a:r>
          </a:p>
          <a:p>
            <a:r>
              <a:rPr lang="ru-RU" dirty="0" smtClean="0"/>
              <a:t>Укусы шершня весьма болезненны, при наличии аллергии на осиный яд, опасны для жизни.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5D78-8088-4BCC-9773-3BD2B9E3AF4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799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 певчая птица. Поёт и самка, и самец. У этой птицы яркий разного цвета окрас.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5D78-8088-4BCC-9773-3BD2B9E3AF4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910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Осенью у рябины листья цветные: желтые, зеленые, оранжевые, а ягоды красного цвета) и от этого рябит в глазах.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5D78-8088-4BCC-9773-3BD2B9E3AF4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988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ТРЯСОГУЗКА – птица и название своё получила потому, что после бега она помахивает длинным хвостом вверх-вниз. </a:t>
            </a:r>
          </a:p>
          <a:p>
            <a:r>
              <a:rPr lang="ru-RU" dirty="0" smtClean="0"/>
              <a:t>Гузка - задняя часть туловища птицы, вот она им и трясет.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5D78-8088-4BCC-9773-3BD2B9E3AF4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946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Сон трав, мать – и</a:t>
            </a:r>
            <a:r>
              <a:rPr lang="ru-RU" baseline="0" dirty="0" smtClean="0"/>
              <a:t> – мачеха, подснежник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5D78-8088-4BCC-9773-3BD2B9E3AF4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11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Медуница,  хохлатка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5D78-8088-4BCC-9773-3BD2B9E3AF4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684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ДУБРАВА -  равнинный лес с преобладанием дубовых деревьев.</a:t>
            </a:r>
          </a:p>
          <a:p>
            <a:r>
              <a:rPr lang="ru-RU" dirty="0" smtClean="0"/>
              <a:t>Дубравы имеют достаточную освещённость, пригодны для сбора грибов, ягод.</a:t>
            </a:r>
          </a:p>
          <a:p>
            <a:r>
              <a:rPr lang="ru-RU" dirty="0" smtClean="0"/>
              <a:t>Дубовая древесина превосходный строительный и поделочный материал.</a:t>
            </a:r>
          </a:p>
          <a:p>
            <a:r>
              <a:rPr lang="ru-RU" dirty="0" smtClean="0"/>
              <a:t>Дуб является символом душевной и физической силы, а также долголетия.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5D78-8088-4BCC-9773-3BD2B9E3AF4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708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ОСИННИК – осиновый лес. Из осины делают оконные рамы, бочки, срубы для колодца, деревянную посуду, строят дома. Из её древесины вырабатывают хорошую бумагу.</a:t>
            </a:r>
          </a:p>
          <a:p>
            <a:r>
              <a:rPr lang="ru-RU" dirty="0" smtClean="0"/>
              <a:t>    Осина всегда считалась действенным орудием борьбы против всякой нечести.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5D78-8088-4BCC-9773-3BD2B9E3AF4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062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4BF4-41EB-4B9D-A45C-48A7BBDD8997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3DC6-BA94-4724-9854-5283518D8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676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4BF4-41EB-4B9D-A45C-48A7BBDD8997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3DC6-BA94-4724-9854-5283518D8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24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4BF4-41EB-4B9D-A45C-48A7BBDD8997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3DC6-BA94-4724-9854-5283518D8F3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1497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4BF4-41EB-4B9D-A45C-48A7BBDD8997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3DC6-BA94-4724-9854-5283518D8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9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4BF4-41EB-4B9D-A45C-48A7BBDD8997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3DC6-BA94-4724-9854-5283518D8F3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2129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4BF4-41EB-4B9D-A45C-48A7BBDD8997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3DC6-BA94-4724-9854-5283518D8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2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4BF4-41EB-4B9D-A45C-48A7BBDD8997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3DC6-BA94-4724-9854-5283518D8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028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4BF4-41EB-4B9D-A45C-48A7BBDD8997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3DC6-BA94-4724-9854-5283518D8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1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4BF4-41EB-4B9D-A45C-48A7BBDD8997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3DC6-BA94-4724-9854-5283518D8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75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4BF4-41EB-4B9D-A45C-48A7BBDD8997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3DC6-BA94-4724-9854-5283518D8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527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4BF4-41EB-4B9D-A45C-48A7BBDD8997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3DC6-BA94-4724-9854-5283518D8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72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4BF4-41EB-4B9D-A45C-48A7BBDD8997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3DC6-BA94-4724-9854-5283518D8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64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4BF4-41EB-4B9D-A45C-48A7BBDD8997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3DC6-BA94-4724-9854-5283518D8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3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4BF4-41EB-4B9D-A45C-48A7BBDD8997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3DC6-BA94-4724-9854-5283518D8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846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4BF4-41EB-4B9D-A45C-48A7BBDD8997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3DC6-BA94-4724-9854-5283518D8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370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4BF4-41EB-4B9D-A45C-48A7BBDD8997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3DC6-BA94-4724-9854-5283518D8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4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D4BF4-41EB-4B9D-A45C-48A7BBDD8997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3E33DC6-BA94-4724-9854-5283518D8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08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61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95535" y="0"/>
            <a:ext cx="9648968" cy="2679236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chemeClr val="accent5">
                    <a:lumMod val="75000"/>
                  </a:schemeClr>
                </a:solidFill>
              </a:rPr>
              <a:t>УЧИТЕСЬ</a:t>
            </a:r>
            <a:r>
              <a:rPr lang="ru-RU" sz="66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7200" dirty="0" smtClean="0">
                <a:solidFill>
                  <a:schemeClr val="accent5">
                    <a:lumMod val="75000"/>
                  </a:schemeClr>
                </a:solidFill>
              </a:rPr>
              <a:t>ЧИТАЙТЕ</a:t>
            </a:r>
            <a:r>
              <a:rPr lang="ru-RU" sz="6600" dirty="0" smtClean="0">
                <a:solidFill>
                  <a:schemeClr val="accent5">
                    <a:lumMod val="75000"/>
                  </a:schemeClr>
                </a:solidFill>
              </a:rPr>
              <a:t>,    </a:t>
            </a:r>
            <a:r>
              <a:rPr lang="ru-RU" sz="7200" dirty="0" smtClean="0">
                <a:solidFill>
                  <a:schemeClr val="accent5">
                    <a:lumMod val="75000"/>
                  </a:schemeClr>
                </a:solidFill>
              </a:rPr>
              <a:t>РАЗМЫШЛЯЙТЕ</a:t>
            </a:r>
            <a:r>
              <a:rPr lang="ru-RU" sz="6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7200" dirty="0" smtClean="0">
                <a:solidFill>
                  <a:schemeClr val="accent5">
                    <a:lumMod val="75000"/>
                  </a:schemeClr>
                </a:solidFill>
              </a:rPr>
              <a:t>И</a:t>
            </a:r>
            <a:endParaRPr lang="ru-RU" sz="6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79" y="2962141"/>
            <a:ext cx="4806174" cy="3367382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 rot="20945980">
            <a:off x="5171392" y="3133340"/>
            <a:ext cx="73476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>
                <a:solidFill>
                  <a:schemeClr val="accent5">
                    <a:lumMod val="75000"/>
                  </a:schemeClr>
                </a:solidFill>
              </a:rPr>
              <a:t>УДИВЛЯЙТЕСЬ…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91349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182" y="193644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ОСИННИК</a:t>
            </a:r>
            <a:br>
              <a:rPr lang="ru-RU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ru-RU" sz="7200" dirty="0">
              <a:solidFill>
                <a:schemeClr val="accent5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06" y="1411413"/>
            <a:ext cx="7619884" cy="5015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88596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74" y="1465408"/>
            <a:ext cx="7895460" cy="51226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524836" y="265079"/>
            <a:ext cx="551369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НОСОРОГ</a:t>
            </a:r>
            <a:endParaRPr lang="ru-RU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5361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47" y="1769720"/>
            <a:ext cx="7364044" cy="49079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249547" y="428852"/>
            <a:ext cx="71847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ИДЁТ ВЕСНА</a:t>
            </a:r>
            <a:endParaRPr lang="ru-RU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917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61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" y="1622021"/>
            <a:ext cx="2629466" cy="3825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150" y="2134392"/>
            <a:ext cx="3077833" cy="40796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488" y="1307630"/>
            <a:ext cx="3738232" cy="3804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-1176779" y="0"/>
            <a:ext cx="1056643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ЛЕКАРСТВЕННЫЕ </a:t>
            </a:r>
            <a:br>
              <a:rPr lang="ru-RU" sz="7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72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7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                               </a:t>
            </a:r>
            <a:endParaRPr lang="ru-RU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60097" y="5429230"/>
            <a:ext cx="479701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РАСТЕНИЯ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8940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61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87" y="522762"/>
            <a:ext cx="7915701" cy="51664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088107" y="5560409"/>
            <a:ext cx="601866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ШЕРШЕНЬ</a:t>
            </a:r>
            <a:endParaRPr lang="ru-RU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22207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46" y="477891"/>
            <a:ext cx="8035391" cy="47140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843217" y="5359346"/>
            <a:ext cx="670105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КАНАРЕЙКА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240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19" y="1873986"/>
            <a:ext cx="7222227" cy="45541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05719" y="538034"/>
            <a:ext cx="66737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РЯБИНА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273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120" y="236112"/>
            <a:ext cx="8603826" cy="1320800"/>
          </a:xfrm>
        </p:spPr>
        <p:txBody>
          <a:bodyPr>
            <a:noAutofit/>
          </a:bodyPr>
          <a:lstStyle/>
          <a:p>
            <a:pPr algn="ctr"/>
            <a:r>
              <a:rPr lang="ru-RU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ТРЯСОГУЗКА</a:t>
            </a:r>
            <a:br>
              <a:rPr lang="ru-RU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ru-RU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682" y="1672823"/>
            <a:ext cx="7482073" cy="46249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6600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65760"/>
            <a:ext cx="8917042" cy="1564640"/>
          </a:xfrm>
        </p:spPr>
        <p:txBody>
          <a:bodyPr>
            <a:noAutofit/>
          </a:bodyPr>
          <a:lstStyle/>
          <a:p>
            <a:pPr algn="r"/>
            <a:r>
              <a:rPr lang="ru-RU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ПЕРВОЦВЕТЫ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070" y="2794196"/>
            <a:ext cx="3764790" cy="27188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0" y="1365521"/>
            <a:ext cx="3231991" cy="29346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906" y="2148104"/>
            <a:ext cx="3279839" cy="40110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731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57" y="797564"/>
            <a:ext cx="4618910" cy="48773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180" y="1328906"/>
            <a:ext cx="4555317" cy="4903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23063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EC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78" y="553188"/>
            <a:ext cx="7001613" cy="4582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577" y="2878552"/>
            <a:ext cx="3292811" cy="2256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109152" y="5135192"/>
            <a:ext cx="486485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ДУБРАВА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907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253</TotalTime>
  <Words>525</Words>
  <Application>Microsoft Office PowerPoint</Application>
  <PresentationFormat>Широкоэкранный</PresentationFormat>
  <Paragraphs>60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Грань</vt:lpstr>
      <vt:lpstr>УЧИТЕСЬ, ЧИТАЙТЕ,    РАЗМЫШЛЯЙТЕ И</vt:lpstr>
      <vt:lpstr>Презентация PowerPoint</vt:lpstr>
      <vt:lpstr>Презентация PowerPoint</vt:lpstr>
      <vt:lpstr>Презентация PowerPoint</vt:lpstr>
      <vt:lpstr>Презентация PowerPoint</vt:lpstr>
      <vt:lpstr>ТРЯСОГУЗКА </vt:lpstr>
      <vt:lpstr>ПЕРВОЦВЕТЫ</vt:lpstr>
      <vt:lpstr>Презентация PowerPoint</vt:lpstr>
      <vt:lpstr>Презентация PowerPoint</vt:lpstr>
      <vt:lpstr>ОСИННИК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ирина</dc:creator>
  <cp:lastModifiedBy>ирина ирина</cp:lastModifiedBy>
  <cp:revision>25</cp:revision>
  <dcterms:created xsi:type="dcterms:W3CDTF">2014-03-11T21:32:52Z</dcterms:created>
  <dcterms:modified xsi:type="dcterms:W3CDTF">2014-03-12T06:08:55Z</dcterms:modified>
</cp:coreProperties>
</file>