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0" r:id="rId4"/>
    <p:sldId id="261" r:id="rId5"/>
    <p:sldId id="267" r:id="rId6"/>
    <p:sldId id="263" r:id="rId7"/>
    <p:sldId id="268" r:id="rId8"/>
    <p:sldId id="264" r:id="rId9"/>
    <p:sldId id="259" r:id="rId10"/>
    <p:sldId id="265" r:id="rId11"/>
    <p:sldId id="26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42" d="100"/>
          <a:sy n="42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e06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313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555776" y="476672"/>
            <a:ext cx="6264696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Полёт на планету</a:t>
            </a:r>
            <a:endParaRPr lang="ru-RU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971600" y="2708920"/>
            <a:ext cx="6120680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МИФ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971600" y="4221088"/>
            <a:ext cx="604867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математики и фантастики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60648"/>
            <a:ext cx="7632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7030A0"/>
                </a:solidFill>
              </a:rPr>
              <a:t>Задача 2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За 2 часа полета наш корабль расходует 10,6 тонн топлива. Сколько топлива потребуется для 25 часов полета?</a:t>
            </a:r>
          </a:p>
          <a:p>
            <a:endParaRPr lang="ru-RU" dirty="0"/>
          </a:p>
        </p:txBody>
      </p:sp>
      <p:pic>
        <p:nvPicPr>
          <p:cNvPr id="20482" name="Picture 2" descr="C:\Users\Галина Васильевна\Desktop\МИФ\пропорция\18037-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343025" cy="565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3140968"/>
            <a:ext cx="5544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Время        Кол-во топлива</a:t>
            </a:r>
          </a:p>
          <a:p>
            <a:r>
              <a:rPr lang="ru-RU" sz="3200" dirty="0" smtClean="0"/>
              <a:t>2 ч.        –   10, 6т</a:t>
            </a:r>
          </a:p>
          <a:p>
            <a:r>
              <a:rPr lang="ru-RU" sz="3200" dirty="0" smtClean="0"/>
              <a:t>25 ч.      –      </a:t>
            </a:r>
            <a:r>
              <a:rPr lang="ru-RU" sz="3200" dirty="0" err="1" smtClean="0"/>
              <a:t>х</a:t>
            </a:r>
            <a:r>
              <a:rPr lang="ru-RU" sz="3200" dirty="0" smtClean="0"/>
              <a:t> т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67744" y="3284984"/>
            <a:ext cx="0" cy="122413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668344" y="3356992"/>
            <a:ext cx="0" cy="122413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53732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Ответ: 132, 5 тонны топлива.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bab548247caac65fce8a9433e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96413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40466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ТЕСТ</a:t>
            </a:r>
            <a:endParaRPr lang="ru-RU" sz="48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4293096"/>
          <a:ext cx="8892480" cy="2410953"/>
        </p:xfrm>
        <a:graphic>
          <a:graphicData uri="http://schemas.openxmlformats.org/drawingml/2006/table">
            <a:tbl>
              <a:tblPr/>
              <a:tblGrid>
                <a:gridCol w="2232248"/>
                <a:gridCol w="648072"/>
                <a:gridCol w="792088"/>
                <a:gridCol w="720080"/>
                <a:gridCol w="864096"/>
                <a:gridCol w="1008112"/>
                <a:gridCol w="1152128"/>
                <a:gridCol w="1475656"/>
              </a:tblGrid>
              <a:tr h="893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Номер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6">
            <a:hlinkClick r:id="" action="ppaction://media"/>
          </p:cNvPr>
          <p:cNvPicPr>
            <a:picLocks noRot="1" noChangeAspect="1"/>
          </p:cNvPicPr>
          <p:nvPr>
            <a:wavAudioFile r:embed="rId1" name="6"/>
          </p:nvPr>
        </p:nvPicPr>
        <p:blipFill>
          <a:blip r:embed="rId5" cstate="print"/>
          <a:stretch>
            <a:fillRect/>
          </a:stretch>
        </p:blipFill>
        <p:spPr>
          <a:xfrm>
            <a:off x="3635896" y="332656"/>
            <a:ext cx="520824" cy="520824"/>
          </a:xfrm>
          <a:prstGeom prst="rect">
            <a:avLst/>
          </a:prstGeom>
        </p:spPr>
      </p:pic>
      <p:pic>
        <p:nvPicPr>
          <p:cNvPr id="8" name="7">
            <a:hlinkClick r:id="" action="ppaction://media"/>
          </p:cNvPr>
          <p:cNvPicPr>
            <a:picLocks noRot="1" noChangeAspect="1"/>
          </p:cNvPicPr>
          <p:nvPr>
            <a:wavAudioFile r:embed="rId2" name="7"/>
          </p:nvPr>
        </p:nvPicPr>
        <p:blipFill>
          <a:blip r:embed="rId5" cstate="print"/>
          <a:stretch>
            <a:fillRect/>
          </a:stretch>
        </p:blipFill>
        <p:spPr>
          <a:xfrm>
            <a:off x="3635896" y="1196752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Галина Васильевна\Desktop\МИФ\пропорция\kosmos_101_20110714_1618546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791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2420888"/>
            <a:ext cx="51845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МИФ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 Васильевна\Desktop\МИФ\пропорция\30905100982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88435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458112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Прямая и обратная пропорциональные зависимости.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40466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«Через тернии к звёздам».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 Васильевна\Desktop\МИФ\пропорция\lynx_suborbital_asc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68" y="0"/>
            <a:ext cx="965206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867645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Проверка блока памяти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pic>
        <p:nvPicPr>
          <p:cNvPr id="6" name="1">
            <a:hlinkClick r:id="" action="ppaction://media"/>
          </p:cNvPr>
          <p:cNvPicPr>
            <a:picLocks noRot="1" noChangeAspect="1"/>
          </p:cNvPicPr>
          <p:nvPr>
            <a:wavAudioFile r:embed="rId1" name="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805264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алина Васильевна\Desktop\МИФ\пропорция\ddef18babfc0cf6be27d957338a72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922"/>
            <a:ext cx="9144000" cy="7583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54967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Операция «Компьютер».</a:t>
            </a:r>
            <a:endParaRPr lang="ru-RU" sz="7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4" cstate="print"/>
          <a:stretch>
            <a:fillRect/>
          </a:stretch>
        </p:blipFill>
        <p:spPr>
          <a:xfrm>
            <a:off x="7740352" y="5977136"/>
            <a:ext cx="880864" cy="88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1e0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12313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">
            <a:hlinkClick r:id="" action="ppaction://media"/>
          </p:cNvPr>
          <p:cNvPicPr>
            <a:picLocks noRot="1" noChangeAspect="1"/>
          </p:cNvPicPr>
          <p:nvPr>
            <a:wavAudioFile r:embed="rId1" name="3"/>
          </p:nvPr>
        </p:nvPicPr>
        <p:blipFill>
          <a:blip r:embed="rId4" cstate="print"/>
          <a:stretch>
            <a:fillRect/>
          </a:stretch>
        </p:blipFill>
        <p:spPr>
          <a:xfrm>
            <a:off x="6516216" y="4941168"/>
            <a:ext cx="1096888" cy="10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0" y="1745432"/>
            <a:ext cx="5616624" cy="51125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27584" y="2492896"/>
            <a:ext cx="4824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1,3: 3,9= х:0,6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817563" y="3429000"/>
          <a:ext cx="4662487" cy="1482725"/>
        </p:xfrm>
        <a:graphic>
          <a:graphicData uri="http://schemas.openxmlformats.org/presentationml/2006/ole">
            <p:oleObj spid="_x0000_s4097" name="Формула" r:id="rId3" imgW="1041120" imgH="393480" progId="Equation.3">
              <p:embed/>
            </p:oleObj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 rot="19827096">
            <a:off x="1827335" y="896314"/>
            <a:ext cx="2843808" cy="1008112"/>
          </a:xfrm>
          <a:prstGeom prst="leftArrowCallou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Х= 0, 2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 rot="1158687">
            <a:off x="5139703" y="4784746"/>
            <a:ext cx="2843808" cy="1008112"/>
          </a:xfrm>
          <a:prstGeom prst="leftArrowCallou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Х= 1,5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3347864" cy="299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1e0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12313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">
            <a:hlinkClick r:id="" action="ppaction://media"/>
          </p:cNvPr>
          <p:cNvPicPr>
            <a:picLocks noRot="1" noChangeAspect="1"/>
          </p:cNvPicPr>
          <p:nvPr>
            <a:wavAudioFile r:embed="rId1" name="5"/>
          </p:nvPr>
        </p:nvPicPr>
        <p:blipFill>
          <a:blip r:embed="rId4" cstate="print"/>
          <a:stretch>
            <a:fillRect/>
          </a:stretch>
        </p:blipFill>
        <p:spPr>
          <a:xfrm>
            <a:off x="8119120" y="5589240"/>
            <a:ext cx="1024880" cy="102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Задача 1.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Корабль «Энергия», летящий со скоростью 42 км/с, долетает до планеты МИФ за 40 часов. Сколько часов потребуется  кораблю «Молния» для полета на планету МИФ, если он летит со скоростью  67,2 км/с?</a:t>
            </a:r>
          </a:p>
          <a:p>
            <a:endParaRPr lang="ru-RU" dirty="0"/>
          </a:p>
        </p:txBody>
      </p:sp>
      <p:pic>
        <p:nvPicPr>
          <p:cNvPr id="4" name="Рисунок 3" descr="bd05164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140968"/>
            <a:ext cx="2160240" cy="2088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3645024"/>
            <a:ext cx="4824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Скорость      Время</a:t>
            </a:r>
          </a:p>
          <a:p>
            <a:r>
              <a:rPr lang="ru-RU" sz="2800" dirty="0" smtClean="0"/>
              <a:t>   42 км/с     -      40 ч.</a:t>
            </a:r>
          </a:p>
          <a:p>
            <a:r>
              <a:rPr lang="ru-RU" sz="2800" dirty="0" smtClean="0"/>
              <a:t>   67,2 км/с  -       </a:t>
            </a:r>
            <a:r>
              <a:rPr lang="ru-RU" sz="2800" dirty="0" err="1" smtClean="0"/>
              <a:t>х</a:t>
            </a:r>
            <a:r>
              <a:rPr lang="ru-RU" sz="2800" dirty="0" smtClean="0"/>
              <a:t>  ч.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99592" y="3789040"/>
            <a:ext cx="0" cy="122413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716016" y="3789040"/>
            <a:ext cx="0" cy="12961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9632" y="573325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Ответ: 25 часов.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Галина Васильевна\Desktop\МИФ\пропорция\image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85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Справка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4847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Первая космическая скорость    </a:t>
            </a:r>
            <a:r>
              <a:rPr lang="ru-RU" sz="4000" b="1" dirty="0" smtClean="0">
                <a:solidFill>
                  <a:schemeClr val="bg1"/>
                </a:solidFill>
              </a:rPr>
              <a:t>- 7,9 км/с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71703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Вторая космическая скорость    </a:t>
            </a:r>
            <a:r>
              <a:rPr lang="ru-RU" sz="4000" b="1" dirty="0" smtClean="0">
                <a:solidFill>
                  <a:schemeClr val="bg1"/>
                </a:solidFill>
              </a:rPr>
              <a:t>- 11,2 км/с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30120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Третья  космическая скорость    </a:t>
            </a:r>
            <a:r>
              <a:rPr lang="ru-RU" sz="4000" b="1" dirty="0" smtClean="0">
                <a:solidFill>
                  <a:schemeClr val="bg1"/>
                </a:solidFill>
              </a:rPr>
              <a:t>- 46,9 км/с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196</Words>
  <Application>Microsoft Office PowerPoint</Application>
  <PresentationFormat>Экран (4:3)</PresentationFormat>
  <Paragraphs>47</Paragraphs>
  <Slides>12</Slides>
  <Notes>0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Справка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Вставить ролик «Начало» здесь</dc:title>
  <dc:creator>Галина Васильевна</dc:creator>
  <cp:lastModifiedBy>Галина Васильевна</cp:lastModifiedBy>
  <cp:revision>14</cp:revision>
  <dcterms:created xsi:type="dcterms:W3CDTF">2013-01-17T17:31:46Z</dcterms:created>
  <dcterms:modified xsi:type="dcterms:W3CDTF">2013-08-16T17:38:19Z</dcterms:modified>
</cp:coreProperties>
</file>