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86" r:id="rId25"/>
    <p:sldId id="285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924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2198-7002-4380-A396-30CCD04D08CE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D28-B445-4C19-9BC0-0B2AA75AB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43A23-BDC7-4F1F-87A7-BE9EAB07929D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321B4-E5B8-43F4-8501-C05A91681118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1E1CE-6419-4E0F-8921-5CC6BE87437D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EAE8A-F998-4175-9569-51890EA1DD66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2465F-871B-41F4-B3B8-122DEA667BD5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783F2B-1621-4DA9-85AF-869B2BFCEAAD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F56E7-8EEE-4211-8AA7-99FB98288BCC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148B1-BACA-4C24-B8A7-E9CAEBFFC6E2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DFB61-A5EE-4A04-A63A-AD43CB409B6D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6C3ED-C72A-45B9-9722-B2F743F6370F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44233-6141-44D9-9269-4F11719F823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BFA22-7C3A-44EB-8AFF-68EC4C23EF6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BEA39-D6F6-4FBD-A488-2295DDFB17BA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28B86-3572-489B-B6FB-05D092F0D55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FB27-CD16-4C81-9032-A4DD300EBE4A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1F278-AD17-44DE-A5E7-923027AD1BE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038D9-E2A6-4EB1-8D81-728AC1E3CD8D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D168C-021B-46E9-85AD-90C70BC32A8E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7F85B-0F65-46C2-89AB-D54F0393327C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F4260-F231-4265-9DEB-3C1872C5455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B4790-B211-4C92-B7E1-DC2BBBCEB64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F5C0-58AA-4106-A620-82AEF736C92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DE98C-7282-404D-B4B1-C7B965BE828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10150-97CF-4489-94A9-47D2F7C2449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70754-C69D-41F8-8098-12089FF19CD7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21D56-5FD2-4CBE-BF10-8AE54E570806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B4CA57-13AF-4048-B770-E249E4A701E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6BFF19-3CD8-44C6-9270-472DB44F8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7406640" cy="115212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Новые технологии на уроках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2420888"/>
            <a:ext cx="6363032" cy="2880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Подготовила учитель начальных классов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МБОУ СОШ№68 г.Краснодара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Ю. А.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Швырёва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Применение т</a:t>
            </a:r>
            <a:r>
              <a:rPr lang="ru-RU" sz="3200" b="0" smtClean="0"/>
              <a:t>ехнологии проблемного обучения</a:t>
            </a:r>
            <a:endParaRPr lang="ru-RU" sz="3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учит ребят ставить вопросы (проблемы) и искать на них ответы –  важнейший  фактор роста качества обучения, средство подготовки к творчеству, труду. </a:t>
            </a:r>
          </a:p>
          <a:p>
            <a:pPr eaLnBrk="1" hangingPunct="1"/>
            <a:r>
              <a:rPr lang="ru-RU" sz="2400" smtClean="0"/>
              <a:t>эффективно способствует формированию у учащихся математического склада мышления, появлению интереса к предмету, прививает навыки исследовательской работы и желание самостоятельно решать возникшие ситуации.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88913"/>
            <a:ext cx="7924800" cy="24479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Коммуникативные технологии- (поиск контактов и сотрудничества, создание ситуации взаимопомощи, заинтересованности в коллективной работе).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81301"/>
            <a:ext cx="7693025" cy="3239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Человек должен уметь общаться, и этому надо учить. С этой задачей успешно справляюсь, применяя в своей работе </a:t>
            </a:r>
            <a:r>
              <a:rPr lang="ru-RU" sz="2400" b="1" dirty="0" smtClean="0"/>
              <a:t>коммуникативные </a:t>
            </a:r>
            <a:r>
              <a:rPr lang="ru-RU" sz="2400" dirty="0" smtClean="0"/>
              <a:t>технологии.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При организации практической работы учащихся на уроках комбинированного типа всё чаще включаю работу в парах. Но прежде, чем ввести этот вид деятельности, в первом классе провела  классный час по теме «Учимся работать дружно». Познакомила ребят с основными правилами работы в паре.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476672"/>
            <a:ext cx="7920038" cy="5321300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лександр\Documents\Desktop\школа\DSC03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653136"/>
            <a:ext cx="2335808" cy="175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Александр\Documents\Desktop\школа\DSC03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0000">
            <a:off x="1209291" y="4909451"/>
            <a:ext cx="194421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Информационно-коммуникативные технологии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3421360"/>
          </a:xfrm>
        </p:spPr>
        <p:txBody>
          <a:bodyPr/>
          <a:lstStyle/>
          <a:p>
            <a:pPr algn="just" eaLnBrk="1" hangingPunct="1"/>
            <a:r>
              <a:rPr lang="ru-RU" sz="2400" dirty="0" smtClean="0"/>
              <a:t>окружающий мир - «Путешествие по городу», «В Ботаническом саду», «Россия – Наша Родина»; русский язык - «Учим буквы», «Занимательная азбука», при закреплении знаний о гласных и согласных звуках, использую электронное пособие «Азбука», применяю такие упражнения, как «Найди звук», «Составь звуковую схему», «Составь слово»;  литературное чтение - «Творчество писателей», «Узнай сказку» </a:t>
            </a:r>
          </a:p>
        </p:txBody>
      </p:sp>
      <p:pic>
        <p:nvPicPr>
          <p:cNvPr id="6147" name="Picture 3" descr="C:\Users\Александр\Documents\Desktop\школа\DSC03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0000">
            <a:off x="6554747" y="4879160"/>
            <a:ext cx="2335808" cy="175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DCIM\101MSDCF\DSC01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77072"/>
            <a:ext cx="3510840" cy="233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Использование компьютерных презентаций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Использую компьютерные презентации при устном счёте, самостоятельной работе в тетради, чтение скороговорок, проведение физкультминуток.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Применяю обучающие программы «Весёлые уроки. Математика», «Весёлые уроки. Русский язык».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Использую программы для демонстрации наглядного материала «Занимательные задания», «Занимательный окружающий мир», «Энциклопедия», «Родная Кубань». </a:t>
            </a:r>
          </a:p>
        </p:txBody>
      </p:sp>
      <p:pic>
        <p:nvPicPr>
          <p:cNvPr id="7170" name="Picture 2" descr="E:\DCIM\101MSDCF\DSC01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509120"/>
            <a:ext cx="3292043" cy="21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dirty="0" smtClean="0"/>
              <a:t>ВЫВОД: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Использование компьютерных технологий в обучении позволяет дифференцировать учебную деятельность на уроках, активизирует познавательный интерес учащихся, развивает их творческие способности, стимулирует умственную деятельность, побуждает к исследовательской деятельности. </a:t>
            </a:r>
          </a:p>
          <a:p>
            <a:pPr eaLnBrk="1" hangingPunct="1"/>
            <a:r>
              <a:rPr lang="ru-RU" sz="2400" dirty="0" smtClean="0"/>
              <a:t>Я ориентирую своих учащихся на использование компьютера при подготовке к урокам, докладам.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Технология проектного обучения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использую в работе, как дополнение к другим видам прямого или косвенного обучения. В практике  использую предметные,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и </a:t>
            </a:r>
            <a:r>
              <a:rPr lang="ru-RU" dirty="0" err="1" smtClean="0"/>
              <a:t>надпредметные</a:t>
            </a:r>
            <a:r>
              <a:rPr lang="ru-RU" dirty="0" smtClean="0"/>
              <a:t> проекты.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Мини проекты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dirty="0" smtClean="0"/>
              <a:t>Окружающий мир («Растения нашего класса», «Растения зимой»,«Что растет на клумбе», «Наши пернатые друзья»</a:t>
            </a:r>
          </a:p>
          <a:p>
            <a:pPr marL="533400" indent="-533400" eaLnBrk="1" hangingPunct="1"/>
            <a:r>
              <a:rPr lang="ru-RU" dirty="0" smtClean="0"/>
              <a:t>Чтение («Загадаю –отгадай», «Занимательная азбука», «В дружбе –сила»)</a:t>
            </a:r>
          </a:p>
          <a:p>
            <a:pPr marL="533400" indent="-533400" eaLnBrk="1" hangingPunct="1"/>
            <a:r>
              <a:rPr lang="ru-RU" dirty="0" smtClean="0"/>
              <a:t>Математика(«В мире чисел») 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ocuments\Desktop\школа\DSC03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40000" flipH="1">
            <a:off x="1119678" y="3139290"/>
            <a:ext cx="1951765" cy="146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/>
              <a:t>Проект «Наш тополиный край»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22692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/>
              <a:t>В рамках этой работы учащиеся выпустили газету, подготовили выступления о земляках прославивших Кубань.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0000">
            <a:off x="2421536" y="4264596"/>
            <a:ext cx="2688998" cy="201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480000">
            <a:off x="6597111" y="4652441"/>
            <a:ext cx="2331580" cy="174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300000">
            <a:off x="4644008" y="2852936"/>
            <a:ext cx="2276735" cy="170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Вывод: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Данный метод стимулирует самодеятельность учащихся, их стремление к самовыражению, формирует активное отношение к окружающему миру, сопереживание и сопричастность к нему. </a:t>
            </a:r>
          </a:p>
          <a:p>
            <a:pPr eaLnBrk="1" hangingPunct="1"/>
            <a:r>
              <a:rPr lang="ru-RU" sz="2400" smtClean="0"/>
              <a:t>Проект ценен тем, что в ходе его выполнения школьники учатся самостоятельно приобретать знания, получают опыт познавательной и учебной деятельности.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Цель  моей  работы: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/>
              <a:t>развитие</a:t>
            </a:r>
            <a:r>
              <a:rPr lang="ru-RU" smtClean="0"/>
              <a:t> личности школьника, его творческих способностей, интереса к учению, формирование желания и умения учиться;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/>
              <a:t>освоение </a:t>
            </a:r>
            <a:r>
              <a:rPr lang="ru-RU" smtClean="0"/>
              <a:t>системы знаний, умений и навыков, опыта осуществления разнообразных видов деятельности; 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/>
              <a:t>охрана</a:t>
            </a:r>
            <a:r>
              <a:rPr lang="ru-RU" smtClean="0"/>
              <a:t> и укрепление физического и психического здоровья детей.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cuments\Desktop\ШКОЛА ДЛЯ ПЕДМАРАФОНА\DSC01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3187147" y="4962245"/>
            <a:ext cx="2536993" cy="168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лександр\Documents\Desktop\ШКОЛА ДЛЯ ПЕДМАРАФОНА\DSC01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80000">
            <a:off x="1220755" y="3741341"/>
            <a:ext cx="2536993" cy="168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0" dirty="0" err="1" smtClean="0"/>
              <a:t>Здоровьесберегающие</a:t>
            </a:r>
            <a:r>
              <a:rPr lang="ru-RU" sz="3200" b="0" dirty="0" smtClean="0"/>
              <a:t> технологии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формирование ответственного отношения к своему здоровью – необходимое условие успешности современного человека. </a:t>
            </a:r>
          </a:p>
        </p:txBody>
      </p:sp>
      <p:pic>
        <p:nvPicPr>
          <p:cNvPr id="4" name="Picture 2" descr="C:\Users\Александр\Documents\Desktop\школа\16092011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">
            <a:off x="4156668" y="3584856"/>
            <a:ext cx="2094866" cy="129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лександр\Documents\Desktop\ШКОЛА ДЛЯ ПЕДМАРАФОНА\DSC01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0000">
            <a:off x="5871918" y="4754409"/>
            <a:ext cx="2536993" cy="168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лександр\Documents\Desktop\ШКОЛА ДЛЯ ПЕДМАРАФОНА\DSC017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996952"/>
            <a:ext cx="2464985" cy="168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45024"/>
            <a:ext cx="40386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96753"/>
            <a:ext cx="7693025" cy="4248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ежедневная утренняя зарядка перед уроком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физкультминутки (преобладающий вид деятельности письмо - упражнения для кистей рук; чтение - гимнастику для глаз; слушание, говорение - гимнастику для слуха,  дыхательную  гимнастику 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двигательно-речевые упражнения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упражнения на релаксацию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беседы на темы «Чистота – залог здоровья», «Полезные продукты», «Уроки здоровья и безопасности»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Здоровьесберегающие</a:t>
            </a:r>
            <a:r>
              <a:rPr lang="ru-RU" sz="3200" dirty="0" smtClean="0"/>
              <a:t> технологии </a:t>
            </a:r>
            <a:endParaRPr lang="ru-RU" sz="3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Вывод: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392541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dirty="0" smtClean="0"/>
              <a:t>Учебный материал всех предметов начальной школы по любой программе предоставляет возможность учителю прямо на уроке формировать у учащихся навыки здорового образа жизни, давать детям знания об организме человека, учить их беречь и укреплять собственное здоровье.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293096"/>
            <a:ext cx="187220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88640"/>
            <a:ext cx="7924800" cy="115212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u="sng" dirty="0" smtClean="0"/>
              <a:t> Технология работы с </a:t>
            </a:r>
            <a:r>
              <a:rPr lang="ru-RU" sz="3200" u="sng" dirty="0" err="1" smtClean="0"/>
              <a:t>портфолио</a:t>
            </a:r>
            <a:endParaRPr lang="ru-RU" sz="3200" u="sng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450148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dirty="0" smtClean="0"/>
              <a:t>Использование технологии «</a:t>
            </a:r>
            <a:r>
              <a:rPr lang="ru-RU" dirty="0" err="1" smtClean="0"/>
              <a:t>Портфолио</a:t>
            </a:r>
            <a:r>
              <a:rPr lang="ru-RU" dirty="0" smtClean="0"/>
              <a:t>» позволяет проследить индивидуальный прогресс ученика, помогает ему осознать свои сильные и слабые стороны, позволяет судить не только об учебных, но и о творческих и коммуникативных достижениях. </a:t>
            </a:r>
          </a:p>
          <a:p>
            <a:r>
              <a:rPr lang="ru-RU" dirty="0" err="1" smtClean="0"/>
              <a:t>Портфолио</a:t>
            </a:r>
            <a:r>
              <a:rPr lang="ru-RU" dirty="0" smtClean="0"/>
              <a:t> является важным мотивирующим фактором обучения. Он нацеливает ребенка на демонстрацию творческого роста, на успех.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Александр\Documents\Desktop\ШКОЛА ДЛЯ ПЕДМАРАФОНА\DSC01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1656184" cy="248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Разделы портфолио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“Портрет”, “Мои успехи в школе”, “Мои увлечения”, “Достижения”, «Работы, которыми я горжусь».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80" name="Picture 8" descr="C:\Users\Александр\Documents\Desktop\ШКОЛА ДЛЯ ПЕДМАРАФОНА\DSC01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96952"/>
            <a:ext cx="1993580" cy="132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Александр\Documents\Desktop\ШКОЛА ДЛЯ ПЕДМАРАФОНА\DSC01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509120"/>
            <a:ext cx="280947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C:\Users\Александр\Documents\Desktop\ШКОЛА ДЛЯ ПЕДМАРАФОНА\DSC017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20000">
            <a:off x="1045099" y="2969609"/>
            <a:ext cx="1995966" cy="132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C:\Users\Александр\Documents\Desktop\ШКОЛА ДЛЯ ПЕДМАРАФОНА\DSC01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20000">
            <a:off x="5881589" y="2988585"/>
            <a:ext cx="2320581" cy="154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581128"/>
            <a:ext cx="1458505" cy="206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60000">
            <a:off x="7300157" y="4442030"/>
            <a:ext cx="1429960" cy="202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Вывод: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 Портфолио в начальной школе представляет собой портфолио достижений: включает в себя лучшие результаты работы ученика. В него входят учебные достижения по предметам, коллекция работ, которые демонстрируют увлечения ребенка (рисунки, зарисовки опытов и наблюдений, сочинения о своих путешествиях, экскурсиях, о посещении выставок, спектаклей, фото и др.).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026" name="Picture 2" descr="de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35528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Таким образом, можно сказать, что применение современных образовательных технологий на уроках дают возможность ребёнку работать творчески, способствуют развитию любознательности, повышают активность, приносят радость, формируют у ребёнка желание учиться и следовательно, повышается качество знаний по предмету.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ru-RU" sz="3200" dirty="0" smtClean="0"/>
              <a:t>«Тот, кто обращаясь к старому, способен открывать новое, достоин быть учителем».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                           Конфуций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- развивать у учащихся подвижность и способность самостоятельного мышления,  учить рассуждать, мыслить;</a:t>
            </a:r>
          </a:p>
          <a:p>
            <a:r>
              <a:rPr lang="ru-RU" sz="2400" dirty="0" smtClean="0"/>
              <a:t>- добиться усвоения программного материала в полном объеме каждым ребенком;</a:t>
            </a:r>
          </a:p>
          <a:p>
            <a:pPr eaLnBrk="1" hangingPunct="1"/>
            <a:r>
              <a:rPr lang="ru-RU" sz="2400" dirty="0" smtClean="0"/>
              <a:t>- сохранить здоровье школьников на период обучения в начальных классах, формируя способность к саморазвитию и сохранению здоровья собственными силами.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Моя задача -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4141440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400" dirty="0" smtClean="0"/>
              <a:t>     не преподносить готовые знания ученику, а </a:t>
            </a:r>
            <a:r>
              <a:rPr lang="ru-RU" sz="2400" dirty="0" err="1" smtClean="0"/>
              <a:t>компетентностно</a:t>
            </a:r>
            <a:r>
              <a:rPr lang="ru-RU" sz="2400" dirty="0" smtClean="0"/>
              <a:t> организовать самостоятельный познавательный процесс. Именно поэтому считаю необходимым использовать в своей педагогической практике технологии, реализующие </a:t>
            </a:r>
            <a:r>
              <a:rPr lang="ru-RU" sz="2400" b="1" dirty="0" err="1" smtClean="0"/>
              <a:t>компетентностно-ориентированное</a:t>
            </a:r>
            <a:r>
              <a:rPr lang="ru-RU" sz="2400" b="1" dirty="0" smtClean="0"/>
              <a:t> обучение</a:t>
            </a:r>
            <a:r>
              <a:rPr lang="ru-RU" sz="2400" dirty="0" smtClean="0"/>
              <a:t>, обеспечивающие вовлечение каждого учащегося в активный познавательный процесс.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Применяю: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технологии;</a:t>
            </a:r>
          </a:p>
          <a:p>
            <a:pPr eaLnBrk="1" hangingPunct="1"/>
            <a:r>
              <a:rPr lang="ru-RU" dirty="0" smtClean="0"/>
              <a:t>технологии дифференцированного обучения;</a:t>
            </a:r>
          </a:p>
          <a:p>
            <a:pPr eaLnBrk="1" hangingPunct="1"/>
            <a:r>
              <a:rPr lang="ru-RU" dirty="0" smtClean="0"/>
              <a:t>информационные технологии;</a:t>
            </a:r>
          </a:p>
          <a:p>
            <a:pPr eaLnBrk="1" hangingPunct="1"/>
            <a:r>
              <a:rPr lang="ru-RU" dirty="0" smtClean="0"/>
              <a:t>технология проектного обучения;</a:t>
            </a:r>
          </a:p>
          <a:p>
            <a:pPr eaLnBrk="1" hangingPunct="1"/>
            <a:r>
              <a:rPr lang="ru-RU" dirty="0" smtClean="0"/>
              <a:t>игровые технологии. </a:t>
            </a:r>
          </a:p>
          <a:p>
            <a:pPr eaLnBrk="1" hangingPunct="1"/>
            <a:r>
              <a:rPr lang="ru-RU" dirty="0" smtClean="0"/>
              <a:t>технология </a:t>
            </a:r>
            <a:r>
              <a:rPr lang="ru-RU" dirty="0" err="1" smtClean="0"/>
              <a:t>портфолио</a:t>
            </a:r>
            <a:endParaRPr lang="ru-RU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cuments\Desktop\школа\24052011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0000">
            <a:off x="5136768" y="4956317"/>
            <a:ext cx="2077181" cy="135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u="sng" dirty="0" smtClean="0"/>
              <a:t>технология использование игр и игровых форм организации учебной деятельности</a:t>
            </a:r>
            <a:endParaRPr lang="ru-RU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Игры способствуют психологической </a:t>
            </a:r>
            <a:r>
              <a:rPr lang="ru-RU" sz="2400" dirty="0" err="1" smtClean="0"/>
              <a:t>раскрепощённости</a:t>
            </a:r>
            <a:r>
              <a:rPr lang="ru-RU" sz="2400" dirty="0" smtClean="0"/>
              <a:t> на уроках. Использование игровых форм позволяет повысить интерес к предмету.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Деловая игра – решает серьезные задачи, но в игровой форме, что позволяет обучаемым эмоционально раскрепоститься, проявить творчество (например, разыгрывание ролей, обсуждение конфликтных ситуаций, имитация профессиональной деятельности и т.д.).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ru-RU" sz="2400" dirty="0" smtClean="0"/>
          </a:p>
        </p:txBody>
      </p:sp>
      <p:pic>
        <p:nvPicPr>
          <p:cNvPr id="1026" name="Picture 2" descr="C:\Users\Александр\Documents\Desktop\школа\06032012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0000">
            <a:off x="7123045" y="4711669"/>
            <a:ext cx="1374825" cy="113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лександр\Documents\Desktop\школа\06032012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40000">
            <a:off x="1656926" y="4955322"/>
            <a:ext cx="1440237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лександр\Documents\Desktop\школа\220520124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">
            <a:off x="3149608" y="4923002"/>
            <a:ext cx="1709895" cy="1282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550" y="4437112"/>
            <a:ext cx="3221098" cy="242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Игровая  деятельность используется мной в следующих случаях: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для освоения понятия, темы (урок - игра, урок - путешествие); </a:t>
            </a:r>
          </a:p>
          <a:p>
            <a:pPr eaLnBrk="1" hangingPunct="1"/>
            <a:r>
              <a:rPr lang="ru-RU" sz="2400" dirty="0" smtClean="0"/>
              <a:t>в качестве части урока (введения, объяснения, закрепления, упражнения, контроля) - и</a:t>
            </a:r>
            <a:r>
              <a:rPr lang="ru-RU" sz="2400" b="1" dirty="0" smtClean="0"/>
              <a:t>гры «в слова», игры «со словами», «Дополни слово», «Перевёрнутые слова», «Соедини половинки слов». </a:t>
            </a:r>
          </a:p>
          <a:p>
            <a:r>
              <a:rPr lang="ru-RU" sz="2400" dirty="0" smtClean="0"/>
              <a:t>Использую игровые формы  на уроках, только тогда, когда они дадут наибольший результат.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лександр\Documents\Desktop\ШКОЛА ДЛЯ ПЕДМАРАФОНА\DSC01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000">
            <a:off x="3103957" y="4629861"/>
            <a:ext cx="1993580" cy="132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лександр\Documents\Desktop\ШКОЛА ДЛЯ ПЕДМАРАФОНА\DSC01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0">
            <a:off x="6476527" y="4823128"/>
            <a:ext cx="2078928" cy="138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Вывод: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Игровые формы обучения на уроке – эффективная организация взаимодействия педагога и учащихся.  В процессе игры у учащихся вырабатывается привычка сосредотачиваться, мыслить самостоятельно, развивается внимание, стремление к знаниям.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Увлекшись, учащиеся не замечают, что они учатся: познают, запоминают новое, ориентируются в необычных ситуациях, развивают навыки, фантазию. </a:t>
            </a:r>
          </a:p>
        </p:txBody>
      </p:sp>
      <p:pic>
        <p:nvPicPr>
          <p:cNvPr id="4099" name="Picture 3" descr="C:\Users\Александр\Documents\Desktop\ШКОЛА ДЛЯ ПЕДМАРАФОНА\DSC01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0000">
            <a:off x="4671310" y="5558688"/>
            <a:ext cx="1704775" cy="113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лександр\Documents\Desktop\школа\060320124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">
            <a:off x="1136209" y="5214992"/>
            <a:ext cx="1763688" cy="132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0" smtClean="0"/>
              <a:t>Проблемное обучение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2773288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 использую на этапах сообщения темы и целей урока и самостоятельной работы учащихся. Создаю проблемную ситуацию на уроке – удивление, затруднение. </a:t>
            </a:r>
          </a:p>
        </p:txBody>
      </p:sp>
      <p:pic>
        <p:nvPicPr>
          <p:cNvPr id="5122" name="Picture 2" descr="C:\Users\Александр\Documents\Desktop\школа\DSC01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33056"/>
            <a:ext cx="280831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лександр\Documents\Desktop\школа\DSC01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244827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лександр\Documents\Desktop\школа\DSC01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1995965" cy="132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1067</Words>
  <Application>Microsoft Office PowerPoint</Application>
  <PresentationFormat>Экран (4:3)</PresentationFormat>
  <Paragraphs>108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Новые технологии на уроках</vt:lpstr>
      <vt:lpstr> Цель  моей  работы:  </vt:lpstr>
      <vt:lpstr>Задачи:</vt:lpstr>
      <vt:lpstr>  Моя задача - </vt:lpstr>
      <vt:lpstr>Применяю: </vt:lpstr>
      <vt:lpstr>технология использование игр и игровых форм организации учебной деятельности</vt:lpstr>
      <vt:lpstr>Игровая  деятельность используется мной в следующих случаях:</vt:lpstr>
      <vt:lpstr>Вывод:</vt:lpstr>
      <vt:lpstr>Проблемное обучение</vt:lpstr>
      <vt:lpstr>Применение технологии проблемного обучения</vt:lpstr>
      <vt:lpstr>Коммуникативные технологии- (поиск контактов и сотрудничества, создание ситуации взаимопомощи, заинтересованности в коллективной работе).</vt:lpstr>
      <vt:lpstr>Слайд 12</vt:lpstr>
      <vt:lpstr>Информационно-коммуникативные технологии</vt:lpstr>
      <vt:lpstr>Использование компьютерных презентаций</vt:lpstr>
      <vt:lpstr>ВЫВОД:</vt:lpstr>
      <vt:lpstr>Технология проектного обучения </vt:lpstr>
      <vt:lpstr>             Мини проекты  </vt:lpstr>
      <vt:lpstr>Проект «Наш тополиный край»</vt:lpstr>
      <vt:lpstr>Вывод:</vt:lpstr>
      <vt:lpstr>Здоровьесберегающие технологии  </vt:lpstr>
      <vt:lpstr>Слайд 21</vt:lpstr>
      <vt:lpstr> Вывод:</vt:lpstr>
      <vt:lpstr> Технология работы с портфолио</vt:lpstr>
      <vt:lpstr>Разделы портфолио</vt:lpstr>
      <vt:lpstr>Вывод: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технологии на уроках</dc:title>
  <dc:creator>Александр</dc:creator>
  <cp:lastModifiedBy>Александр</cp:lastModifiedBy>
  <cp:revision>33</cp:revision>
  <dcterms:created xsi:type="dcterms:W3CDTF">2013-03-18T13:21:39Z</dcterms:created>
  <dcterms:modified xsi:type="dcterms:W3CDTF">2013-04-20T13:03:22Z</dcterms:modified>
</cp:coreProperties>
</file>