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9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79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5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1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44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6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3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91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80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0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34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im4-tub-ru.yandex.net/i?id=9029604-04-16f-71120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81" y="0"/>
            <a:ext cx="9247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92928" y="116632"/>
            <a:ext cx="7772400" cy="244827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Государственные символы России</a:t>
            </a:r>
            <a:endParaRPr lang="ru-RU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491880" y="5301208"/>
            <a:ext cx="5472608" cy="13681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</a:t>
            </a:r>
          </a:p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оспитатель ГПД ГБОУ СОШ №657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г.Москвы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Милич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О.В.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65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im1-tub-ru.yandex.net/i?id=345381186-2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0" y="0"/>
            <a:ext cx="9164280" cy="684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Знамя победы в Великой Отечественной войне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st.steepwalls.com/wallpapers_original/wallpapers/509083_(www.GdeFon.com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71687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im1-tub-ru.yandex.net/i?id=345381186-2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0"/>
            <a:ext cx="3814192" cy="198884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Знамя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военно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морских флота РФ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76056" y="116632"/>
            <a:ext cx="3600400" cy="22322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Знамя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военно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воздушных сил РФ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fanat1k.ru/e107_files/img/23043/749/175535-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36912"/>
            <a:ext cx="4560441" cy="407022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parnasse.ru/upload/comments/0f485bc6b63b002234d00524c263e9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276201" cy="405747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5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im1-tub-ru.yandex.net/i?id=345381186-2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719" cy="686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Российской Федерации –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Путин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://karel.er.ru/media/userdata/news/2012/02/21/0b6692d1406a51f8863ecc88eac8a5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88659"/>
            <a:ext cx="6264696" cy="469852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5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im1-tub-ru.yandex.net/i?id=345381186-2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Премьер – министр РФ</a:t>
            </a:r>
            <a:b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А. Медведев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www.medvedev-da.ru/medvedev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52268"/>
            <a:ext cx="6264696" cy="468360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www.citysmile.org/uploads/posts/2013-01/CitySmile.ORG_foto_oboi_zima_12_36_bender777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1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800199"/>
          </a:xfrm>
        </p:spPr>
        <p:txBody>
          <a:bodyPr>
            <a:normAutofit/>
          </a:bodyPr>
          <a:lstStyle/>
          <a:p>
            <a: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Вопросы для повторения: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2996952"/>
            <a:ext cx="8496944" cy="3861048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Что такое символ?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Что является государственными символами РФ?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Где помещается государственный герб РФ?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Где размещается государственный флаг РФ?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Когда исполняют гимн России?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711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oreninform.ru/upload/iblock/86d/tuman_i_bolshe_niche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3"/>
            <a:ext cx="9153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Берегите Россию – </a:t>
            </a: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Нет России другой.</a:t>
            </a: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Берегите ее тишину и покой,</a:t>
            </a: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Это небо и солнце,</a:t>
            </a: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Этот хлеб на столе</a:t>
            </a: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И родное оконце</a:t>
            </a: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В позабытом селе…</a:t>
            </a: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Берегите Россию </a:t>
            </a:r>
            <a:r>
              <a:rPr lang="ru-RU" b="1" i="1" dirty="0" smtClean="0">
                <a:solidFill>
                  <a:srgbClr val="002060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Без </a:t>
            </a:r>
            <a:r>
              <a:rPr lang="ru-RU" b="1" i="1" dirty="0">
                <a:solidFill>
                  <a:srgbClr val="002060"/>
                </a:solidFill>
              </a:rPr>
              <a:t>нее нам не жить,</a:t>
            </a: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Берегите ее,</a:t>
            </a: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Чтобы вечно ей быть</a:t>
            </a: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Нашей правдой и силой,</a:t>
            </a: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Всею нашей судьбой</a:t>
            </a: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Берегите Россию – </a:t>
            </a: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Нет России другой</a:t>
            </a:r>
            <a:r>
              <a:rPr lang="ru-RU" b="1" i="1" dirty="0" smtClean="0">
                <a:solidFill>
                  <a:srgbClr val="002060"/>
                </a:solidFill>
              </a:rPr>
              <a:t>!                 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590413"/>
            <a:ext cx="691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Е. Синицын «Берегите Россию»</a:t>
            </a:r>
            <a:endParaRPr lang="ru-RU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875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ljplus.ru/img4/b/u/bullfinch/abstract-light-color-background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5509" cy="686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692696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Цель</a:t>
            </a:r>
            <a:r>
              <a:rPr lang="ru-RU" sz="44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воспитание </a:t>
            </a:r>
            <a:r>
              <a:rPr lang="ru-RU" sz="4400" b="1" dirty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патриотизма и </a:t>
            </a:r>
            <a:r>
              <a:rPr lang="ru-RU" sz="44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гражданственности учащихся</a:t>
            </a:r>
            <a:r>
              <a:rPr lang="ru-RU" sz="4400" b="1" dirty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ru-RU" sz="4400" b="1" dirty="0" smtClean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популяризация </a:t>
            </a:r>
            <a:r>
              <a:rPr lang="ru-RU" sz="4400" b="1" dirty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государственных символов России.</a:t>
            </a:r>
            <a:endParaRPr lang="ru-RU" sz="4400" b="1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76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pic2.sc.chinaz.com/files/pic/pic/b/kejibj_27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7064" cy="686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 – столица нашей Родины.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m3-tub-ru.yandex.net/i?id=232181326-46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5" y="2708920"/>
            <a:ext cx="3636403" cy="352839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1-tub-ru.yandex.net/i?id=241688508-54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847" y="2708920"/>
            <a:ext cx="2395649" cy="352839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4-tub-ru.yandex.net/i?id=246127536-29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8920"/>
            <a:ext cx="2716919" cy="352839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8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textures.forrest.cz/textures/library/stone/Stone10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76"/>
            <a:ext cx="9144000" cy="684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Кремль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im4-tub-ru.yandex.net/i?id=499261189-60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069706" cy="313051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4-tub-ru.yandex.net/i?id=70479713-37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04" y="3068961"/>
            <a:ext cx="4304034" cy="311815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http://im7-tub-ru.yandex.net/i?id=373087879-6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Красная площадь</a:t>
            </a:r>
            <a:endParaRPr lang="ru-RU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im5-tub-ru.yandex.net/i?id=161167015-3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717032"/>
            <a:ext cx="2808313" cy="265288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3-tub-ru.yandex.net/i?id=342606978-60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00588"/>
            <a:ext cx="3129136" cy="265288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1-tub-ru.yandex.net/i?id=205425564-25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032"/>
            <a:ext cx="2993133" cy="265288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7-tub-ru.yandex.net/i?id=361246605-25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44824"/>
            <a:ext cx="2808313" cy="185576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0-tub-ru.yandex.net/i?id=178653162-37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15" y="1844824"/>
            <a:ext cx="2585699" cy="185576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mp3dot.ru/images/art/4/2/e/c/b_42ec1453eb04a69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3"/>
            <a:ext cx="2993133" cy="185576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5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im2-tub-ru.yandex.net/i?id=530995737-2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– основной закон Российской Федерации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bookin.org.ru/book/5593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492896"/>
            <a:ext cx="2609850" cy="39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vit24.net/images/stories/articles/2012/World/05-2012/10/Pytin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92896"/>
            <a:ext cx="5205479" cy="39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543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1-tub-ru.yandex.net/i?id=345381186-2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герб </a:t>
            </a:r>
            <a:b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img0.liveinternet.ru/images/attach/c/1/58/571/58571804_b3ed9ff74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608512" cy="496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7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1-tub-ru.yandex.net/i?id=345381186-2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5631"/>
            <a:ext cx="9158808" cy="686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флаг РФ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mkkomba.narod.ru/images/patriot/av-1858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858000" cy="44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5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 descr="http://www.mankurty.com/blog/wp-content/uploads/2013/08/gim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68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gimn-rossii.narod.ru/gim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8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Другая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D8E2EB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193</TotalTime>
  <Words>123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Презентация1</vt:lpstr>
      <vt:lpstr>Государственные символы России</vt:lpstr>
      <vt:lpstr>Презентация PowerPoint</vt:lpstr>
      <vt:lpstr>Москва – столица нашей Родины.</vt:lpstr>
      <vt:lpstr>Кремль</vt:lpstr>
      <vt:lpstr>Красная площадь</vt:lpstr>
      <vt:lpstr>Конституция – основной закон Российской Федерации</vt:lpstr>
      <vt:lpstr>Государственный герб  Российской Федерации</vt:lpstr>
      <vt:lpstr>Государственный флаг РФ</vt:lpstr>
      <vt:lpstr>Презентация PowerPoint</vt:lpstr>
      <vt:lpstr>Знамя победы в Великой Отечественной войне</vt:lpstr>
      <vt:lpstr>Знамя военно – морских флота РФ</vt:lpstr>
      <vt:lpstr>Президент Российской Федерации – В.В. Путин</vt:lpstr>
      <vt:lpstr>Премьер – министр РФ Д. А. Медведев</vt:lpstr>
      <vt:lpstr>Вопросы для повторения: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символы России</dc:title>
  <dc:creator>user</dc:creator>
  <cp:lastModifiedBy>user</cp:lastModifiedBy>
  <cp:revision>19</cp:revision>
  <dcterms:created xsi:type="dcterms:W3CDTF">2014-03-25T16:08:31Z</dcterms:created>
  <dcterms:modified xsi:type="dcterms:W3CDTF">2014-03-26T13:53:01Z</dcterms:modified>
</cp:coreProperties>
</file>