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8" r:id="rId4"/>
    <p:sldId id="259" r:id="rId5"/>
    <p:sldId id="266" r:id="rId6"/>
    <p:sldId id="260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94432-7B4E-4A77-8953-385224A5E6CA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8DC4C-DAC0-48B5-91CC-22744C951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94432-7B4E-4A77-8953-385224A5E6CA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8DC4C-DAC0-48B5-91CC-22744C951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94432-7B4E-4A77-8953-385224A5E6CA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8DC4C-DAC0-48B5-91CC-22744C951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94432-7B4E-4A77-8953-385224A5E6CA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8DC4C-DAC0-48B5-91CC-22744C951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94432-7B4E-4A77-8953-385224A5E6CA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8DC4C-DAC0-48B5-91CC-22744C951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94432-7B4E-4A77-8953-385224A5E6CA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8DC4C-DAC0-48B5-91CC-22744C951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94432-7B4E-4A77-8953-385224A5E6CA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8DC4C-DAC0-48B5-91CC-22744C951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94432-7B4E-4A77-8953-385224A5E6CA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8DC4C-DAC0-48B5-91CC-22744C951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94432-7B4E-4A77-8953-385224A5E6CA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8DC4C-DAC0-48B5-91CC-22744C951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94432-7B4E-4A77-8953-385224A5E6CA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8DC4C-DAC0-48B5-91CC-22744C951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94432-7B4E-4A77-8953-385224A5E6CA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8DC4C-DAC0-48B5-91CC-22744C951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88494432-7B4E-4A77-8953-385224A5E6CA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338DC4C-DAC0-48B5-91CC-22744C951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8690" y="1601785"/>
            <a:ext cx="7772400" cy="1470025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 строить отношения с теми, кто не похож на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такое толерантность?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8304667" cy="46434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1052513"/>
            <a:ext cx="4114800" cy="50736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        </a:t>
            </a:r>
            <a:r>
              <a:rPr lang="ru-RU" sz="2800" u="sng" dirty="0" smtClean="0"/>
              <a:t>Мы все разные</a:t>
            </a:r>
            <a:r>
              <a:rPr lang="ru-RU" sz="2800" dirty="0" smtClean="0"/>
              <a:t>: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ru-RU" sz="2800" dirty="0" smtClean="0"/>
              <a:t>кто-то любит читать,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ru-RU" sz="2800" dirty="0" smtClean="0"/>
              <a:t>кто-то заниматься спортом, 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ru-RU" sz="2800" dirty="0" smtClean="0"/>
              <a:t> -  кто-то играет с собачкой, 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ru-RU" sz="2800" dirty="0" smtClean="0"/>
              <a:t>а кто-то разводит цветы, 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ru-RU" sz="2800" u="sng" dirty="0" smtClean="0"/>
              <a:t>но нам хорошо вместе и мы приглашаем тебя</a:t>
            </a:r>
            <a:r>
              <a:rPr lang="ru-RU" sz="2800" dirty="0" smtClean="0"/>
              <a:t>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8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/>
              <a:t>          </a:t>
            </a:r>
            <a:r>
              <a:rPr lang="ru-RU" sz="2800" b="1" dirty="0" smtClean="0"/>
              <a:t>Ты нам нужен!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sz="2800" dirty="0" smtClean="0">
              <a:solidFill>
                <a:schemeClr val="bg1"/>
              </a:solidFill>
            </a:endParaRPr>
          </a:p>
        </p:txBody>
      </p:sp>
      <p:pic>
        <p:nvPicPr>
          <p:cNvPr id="15365" name="Picture 5" descr="toler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549275"/>
            <a:ext cx="4122737" cy="58547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14"/>
            <a:ext cx="7772400" cy="1470025"/>
          </a:xfrm>
        </p:spPr>
        <p:txBody>
          <a:bodyPr/>
          <a:lstStyle/>
          <a:p>
            <a:r>
              <a:rPr lang="ru-RU" sz="2800" b="1" dirty="0" smtClean="0"/>
              <a:t>Что означает слово </a:t>
            </a:r>
            <a:r>
              <a:rPr lang="ru-RU" sz="2800" b="1" dirty="0" smtClean="0">
                <a:solidFill>
                  <a:srgbClr val="FF0000"/>
                </a:solidFill>
              </a:rPr>
              <a:t>«</a:t>
            </a:r>
            <a:r>
              <a:rPr lang="ru-RU" sz="3200" b="1" dirty="0" smtClean="0">
                <a:solidFill>
                  <a:srgbClr val="FF0000"/>
                </a:solidFill>
              </a:rPr>
              <a:t>толерантность</a:t>
            </a:r>
            <a:r>
              <a:rPr lang="ru-RU" sz="2800" b="1" dirty="0" smtClean="0">
                <a:solidFill>
                  <a:srgbClr val="FF0000"/>
                </a:solidFill>
              </a:rPr>
              <a:t>» </a:t>
            </a:r>
            <a:r>
              <a:rPr lang="ru-RU" sz="2800" b="1" dirty="0" smtClean="0">
                <a:solidFill>
                  <a:srgbClr val="FF0000"/>
                </a:solidFill>
              </a:rPr>
              <a:t>                 </a:t>
            </a:r>
            <a:r>
              <a:rPr lang="ru-RU" sz="2800" b="1" dirty="0" smtClean="0"/>
              <a:t>в </a:t>
            </a:r>
            <a:r>
              <a:rPr lang="ru-RU" sz="2800" b="1" dirty="0" smtClean="0"/>
              <a:t>переводе с других </a:t>
            </a:r>
            <a:r>
              <a:rPr lang="ru-RU" sz="2800" b="1" dirty="0" smtClean="0"/>
              <a:t>языков: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785926"/>
            <a:ext cx="8643998" cy="17526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В </a:t>
            </a:r>
            <a:r>
              <a:rPr lang="ru-RU" sz="2800" b="1" dirty="0" smtClean="0">
                <a:solidFill>
                  <a:srgbClr val="FF0000"/>
                </a:solidFill>
              </a:rPr>
              <a:t>китайском</a:t>
            </a:r>
            <a:r>
              <a:rPr lang="ru-RU" sz="2800" b="1" dirty="0" smtClean="0">
                <a:solidFill>
                  <a:schemeClr val="tx1"/>
                </a:solidFill>
              </a:rPr>
              <a:t>  </a:t>
            </a:r>
            <a:r>
              <a:rPr lang="ru-RU" sz="2800" b="1" dirty="0" smtClean="0">
                <a:solidFill>
                  <a:schemeClr val="tx1"/>
                </a:solidFill>
              </a:rPr>
              <a:t>– 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быть </a:t>
            </a:r>
            <a:r>
              <a:rPr lang="ru-RU" sz="2800" b="1" dirty="0" smtClean="0">
                <a:solidFill>
                  <a:schemeClr val="tx1"/>
                </a:solidFill>
              </a:rPr>
              <a:t>по отношению </a:t>
            </a:r>
            <a:r>
              <a:rPr lang="ru-RU" sz="2800" b="1" dirty="0" smtClean="0">
                <a:solidFill>
                  <a:schemeClr val="tx1"/>
                </a:solidFill>
              </a:rPr>
              <a:t>к другим </a:t>
            </a:r>
            <a:r>
              <a:rPr lang="ru-RU" sz="2800" b="1" dirty="0" smtClean="0">
                <a:solidFill>
                  <a:schemeClr val="tx1"/>
                </a:solidFill>
              </a:rPr>
              <a:t>                                                      </a:t>
            </a:r>
            <a:r>
              <a:rPr lang="ru-RU" sz="2800" b="1" u="sng" dirty="0" smtClean="0">
                <a:solidFill>
                  <a:schemeClr val="tx1"/>
                </a:solidFill>
              </a:rPr>
              <a:t>великодушным</a:t>
            </a:r>
            <a:r>
              <a:rPr lang="ru-RU" sz="2800" b="1" u="sng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"/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2. В </a:t>
            </a:r>
            <a:r>
              <a:rPr lang="ru-RU" sz="2800" b="1" dirty="0" smtClean="0">
                <a:solidFill>
                  <a:srgbClr val="FF0000"/>
                </a:solidFill>
              </a:rPr>
              <a:t>арабском</a:t>
            </a:r>
            <a:r>
              <a:rPr lang="ru-RU" sz="2800" b="1" dirty="0" smtClean="0">
                <a:solidFill>
                  <a:schemeClr val="tx1"/>
                </a:solidFill>
              </a:rPr>
              <a:t> – прощение, снисходительность, мягкость, </a:t>
            </a:r>
            <a:r>
              <a:rPr lang="ru-RU" sz="2800" b="1" u="sng" dirty="0" smtClean="0">
                <a:solidFill>
                  <a:schemeClr val="tx1"/>
                </a:solidFill>
              </a:rPr>
              <a:t>милосердие,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u="sng" dirty="0" smtClean="0">
                <a:solidFill>
                  <a:schemeClr val="tx1"/>
                </a:solidFill>
              </a:rPr>
              <a:t>сострадание</a:t>
            </a:r>
            <a:r>
              <a:rPr lang="ru-RU" sz="2800" b="1" dirty="0" smtClean="0">
                <a:solidFill>
                  <a:schemeClr val="tx1"/>
                </a:solidFill>
              </a:rPr>
              <a:t>, </a:t>
            </a:r>
            <a:r>
              <a:rPr lang="ru-RU" sz="2800" b="1" u="sng" dirty="0" smtClean="0">
                <a:solidFill>
                  <a:schemeClr val="tx1"/>
                </a:solidFill>
              </a:rPr>
              <a:t>терпение</a:t>
            </a:r>
            <a:r>
              <a:rPr lang="ru-RU" sz="28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3. В  </a:t>
            </a:r>
            <a:r>
              <a:rPr lang="ru-RU" sz="2800" b="1" dirty="0" smtClean="0">
                <a:solidFill>
                  <a:srgbClr val="FF0000"/>
                </a:solidFill>
              </a:rPr>
              <a:t>русском</a:t>
            </a:r>
            <a:r>
              <a:rPr lang="ru-RU" sz="2800" b="1" dirty="0" smtClean="0">
                <a:solidFill>
                  <a:schemeClr val="tx1"/>
                </a:solidFill>
              </a:rPr>
              <a:t>  – </a:t>
            </a:r>
            <a:r>
              <a:rPr lang="ru-RU" sz="2800" b="1" u="sng" dirty="0" smtClean="0">
                <a:solidFill>
                  <a:schemeClr val="tx1"/>
                </a:solidFill>
              </a:rPr>
              <a:t>способность терпеть </a:t>
            </a:r>
            <a:r>
              <a:rPr lang="ru-RU" sz="2800" b="1" dirty="0" smtClean="0">
                <a:solidFill>
                  <a:schemeClr val="tx1"/>
                </a:solidFill>
              </a:rPr>
              <a:t>что-то или кого-то (быть выдержанным, выносливым, стойким, уметь мириться с существованием чего-либо, кого-либо).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285720" y="1928802"/>
            <a:ext cx="8715436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Милосердие</a:t>
            </a:r>
            <a:r>
              <a:rPr kumimoji="0" lang="ru-RU" sz="3600" b="1" i="0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lvl="5" algn="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– это сочувствие, любовь на деле, готовность делать добро всякому, </a:t>
            </a:r>
            <a:r>
              <a:rPr kumimoji="0" lang="ru-RU" sz="3200" b="1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милостливость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1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мягкосердность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/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В.И. Даль/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368741"/>
            <a:ext cx="392909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Добро помни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Истинное добро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Доброе дело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Добрый человек    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08816" y="3286124"/>
            <a:ext cx="34387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два века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живёт.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786314" y="4000504"/>
            <a:ext cx="32861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добру и учит.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5359" y="4786322"/>
            <a:ext cx="31935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зло забывай.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23638" y="5715016"/>
            <a:ext cx="31484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всегда просто.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928794" y="4404565"/>
            <a:ext cx="514353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 </a:t>
            </a:r>
            <a:r>
              <a:rPr kumimoji="0" lang="ru-RU" sz="36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живёшь,</a:t>
            </a:r>
            <a:endParaRPr kumimoji="0" lang="ru-RU" sz="3600" b="1" i="0" u="none" strike="noStrike" spc="50" normalizeH="0" baseline="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твори добро,</a:t>
            </a:r>
            <a:endParaRPr kumimoji="0" lang="ru-RU" sz="3600" b="1" i="0" u="none" strike="noStrike" spc="50" normalizeH="0" baseline="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лишь путь добра </a:t>
            </a:r>
            <a:r>
              <a:rPr kumimoji="0" lang="ru-RU" sz="36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endParaRPr kumimoji="0" lang="ru-RU" sz="3600" b="1" i="0" u="none" strike="noStrike" spc="50" normalizeH="0" baseline="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спасение </a:t>
            </a:r>
            <a:r>
              <a:rPr kumimoji="0" lang="ru-RU" sz="36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души</a:t>
            </a: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6 L -0.01823 -0.639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-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-0.00746 -0.6108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-0.00139 -0.107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4.07407E-6 L -1.66667E-6 -0.0358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«Я слеп, подайте, люди!»</a:t>
            </a:r>
            <a:endParaRPr lang="ru-RU" dirty="0"/>
          </a:p>
        </p:txBody>
      </p:sp>
      <p:pic>
        <p:nvPicPr>
          <p:cNvPr id="4" name="Содержимое 3" descr="bowing_begga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928670"/>
            <a:ext cx="6286544" cy="47149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85720" y="5715016"/>
            <a:ext cx="87174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«</a:t>
            </a:r>
            <a:r>
              <a:rPr lang="ru-RU" sz="4400" dirty="0"/>
              <a:t>Весна пришла, но я её не вижу!!!»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b="5263"/>
          <a:stretch>
            <a:fillRect/>
          </a:stretch>
        </p:blipFill>
        <p:spPr bwMode="auto">
          <a:xfrm>
            <a:off x="928662" y="1571612"/>
            <a:ext cx="7287441" cy="51435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85720" y="214290"/>
            <a:ext cx="8229600" cy="17573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Ребята, относитесь терпимее  друг к другу.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Будьте толерантны.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резентация7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Презентация7</Template>
  <TotalTime>239</TotalTime>
  <Words>208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Презентация7</vt:lpstr>
      <vt:lpstr>Как строить отношения с теми, кто не похож на меня?  Что такое толерантность?</vt:lpstr>
      <vt:lpstr>Слайд 2</vt:lpstr>
      <vt:lpstr>Слайд 3</vt:lpstr>
      <vt:lpstr>Что означает слово «толерантность»                  в переводе с других языков:</vt:lpstr>
      <vt:lpstr>Слайд 5</vt:lpstr>
      <vt:lpstr> </vt:lpstr>
      <vt:lpstr>«Я слеп, подайте, люди!»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Ирина</cp:lastModifiedBy>
  <cp:revision>37</cp:revision>
  <dcterms:created xsi:type="dcterms:W3CDTF">2013-01-23T15:21:12Z</dcterms:created>
  <dcterms:modified xsi:type="dcterms:W3CDTF">2013-02-05T15:37:29Z</dcterms:modified>
</cp:coreProperties>
</file>