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9" r:id="rId3"/>
    <p:sldId id="258" r:id="rId4"/>
    <p:sldId id="264" r:id="rId5"/>
    <p:sldId id="267" r:id="rId6"/>
    <p:sldId id="268" r:id="rId7"/>
    <p:sldId id="269" r:id="rId8"/>
    <p:sldId id="270" r:id="rId9"/>
    <p:sldId id="256" r:id="rId10"/>
    <p:sldId id="276" r:id="rId11"/>
    <p:sldId id="27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3300"/>
    <a:srgbClr val="CC6600"/>
    <a:srgbClr val="33CC33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rgbClr val="92D050"/>
            </a:gs>
            <a:gs pos="100000">
              <a:schemeClr val="accent1">
                <a:shade val="100000"/>
                <a:satMod val="11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7EAF463A-BC7C-46EE-9F1E-7F377CCA489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91;&#1095;&#1080;&#1090;&#1077;&#1083;&#1100;%20&#1075;&#1086;&#1076;&#1072;\&#1073;&#1077;&#1089;&#1077;&#1076;&#1072;%20&#1089;%20&#1091;&#1095;&#1072;&#1097;&#1080;&#1084;&#1080;&#1089;&#1103;\&#1082;&#1086;&#1084;&#1087;&#1100;&#1102;&#1090;&#1077;&#1088;%20-%20&#1076;&#1088;&#1091;&#1075;.%20&#1074;&#1088;&#1072;&#1075;,%20&#1087;&#1086;&#1084;&#1086;&#1097;&#1085;&#1080;&#1082;\&#1047;&#1072;&#1075;&#1072;&#1076;&#1082;&#1080;(&#1074;&#1099;&#1088;&#1077;&#1079;&#1072;&#1085;&#1085;&#1099;&#1077;)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1066800"/>
            <a:ext cx="6019800" cy="268605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 рисует, он считает,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Проектирует заводы,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Даже в космосе летает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даёт прогноз погоды.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Миллионы вычислений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Может сделать за минуту.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Догадайтесь, что за гений?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Ну, конечно же …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animashki-komputeri-3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8151"/>
            <a:ext cx="4876800" cy="32778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663476"/>
            <a:ext cx="4191000" cy="23083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rgbClr val="008000"/>
                </a:solidFill>
              </a:rPr>
              <a:t>№ 1</a:t>
            </a:r>
          </a:p>
          <a:p>
            <a:pPr marL="342900" indent="-342900" algn="ctr"/>
            <a:r>
              <a:rPr lang="ru-RU" sz="2400" b="1" u="sng" dirty="0" smtClean="0">
                <a:solidFill>
                  <a:srgbClr val="008000"/>
                </a:solidFill>
              </a:rPr>
              <a:t>Как часто пользуетесь компьютером?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8000"/>
                </a:solidFill>
              </a:rPr>
              <a:t>каждый день – 11 чел.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8000"/>
                </a:solidFill>
              </a:rPr>
              <a:t>1 раз в неделю – 7 чел.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8000"/>
                </a:solidFill>
              </a:rPr>
              <a:t>редко – 8 чел.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940076"/>
            <a:ext cx="4114800" cy="267765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rgbClr val="993300"/>
                </a:solidFill>
              </a:rPr>
              <a:t>№ 2</a:t>
            </a:r>
          </a:p>
          <a:p>
            <a:pPr marL="342900" indent="-342900" algn="ctr"/>
            <a:r>
              <a:rPr lang="ru-RU" sz="2400" b="1" u="sng" dirty="0" smtClean="0">
                <a:solidFill>
                  <a:srgbClr val="993300"/>
                </a:solidFill>
              </a:rPr>
              <a:t>Какова продолжительность работы за компьютером?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93300"/>
                </a:solidFill>
              </a:rPr>
              <a:t>меньше 1 ч в день –      11 чел.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93300"/>
                </a:solidFill>
              </a:rPr>
              <a:t>1-2 ч в день – 11 чел.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93300"/>
                </a:solidFill>
              </a:rPr>
              <a:t>много – 4 чел.</a:t>
            </a:r>
            <a:endParaRPr lang="ru-RU" sz="2400" b="1" dirty="0">
              <a:solidFill>
                <a:srgbClr val="99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675144"/>
            <a:ext cx="4343400" cy="267765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№ 3</a:t>
            </a:r>
          </a:p>
          <a:p>
            <a:pPr marL="342900" indent="-34290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Для чего нужен компьютер?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для учёбы– 3 чел.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для игр– 6 чел.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для общения                                с друзьями– 3 чел.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всё вместе – 14 чел.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4004608"/>
            <a:ext cx="3886200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№ 4</a:t>
            </a:r>
          </a:p>
          <a:p>
            <a:pPr marL="342900" indent="-342900" algn="ctr"/>
            <a:r>
              <a:rPr lang="ru-RU" sz="2400" b="1" u="sng" dirty="0" smtClean="0">
                <a:solidFill>
                  <a:schemeClr val="accent5">
                    <a:lumMod val="25000"/>
                  </a:schemeClr>
                </a:solidFill>
              </a:rPr>
              <a:t>Что приносит </a:t>
            </a:r>
            <a:r>
              <a:rPr lang="ru-RU" sz="2400" b="1" u="sng" smtClean="0">
                <a:solidFill>
                  <a:schemeClr val="accent5">
                    <a:lumMod val="25000"/>
                  </a:schemeClr>
                </a:solidFill>
              </a:rPr>
              <a:t>компьютер больше </a:t>
            </a:r>
            <a:r>
              <a:rPr lang="ru-RU" sz="2400" b="1" u="sng" dirty="0" smtClean="0">
                <a:solidFill>
                  <a:schemeClr val="accent5">
                    <a:lumMod val="25000"/>
                  </a:schemeClr>
                </a:solidFill>
              </a:rPr>
              <a:t>для людей?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пользу – 13 чел.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вред – 13 чел.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400"/>
            <a:ext cx="9147519" cy="6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143000"/>
            <a:ext cx="54864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ЗАРЯДКА</a:t>
            </a:r>
            <a:endParaRPr lang="ru-RU" sz="72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Загадки(вырезанные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5943600"/>
            <a:ext cx="609600" cy="609600"/>
          </a:xfrm>
          <a:prstGeom prst="rect">
            <a:avLst/>
          </a:prstGeom>
        </p:spPr>
      </p:pic>
      <p:pic>
        <p:nvPicPr>
          <p:cNvPr id="6" name="Picture 8" descr="Новогодний подарок «Танцующий осел»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038600"/>
            <a:ext cx="1779588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86600" y="3962400"/>
            <a:ext cx="1836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23m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2784475"/>
            <a:ext cx="13668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3m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3081337"/>
            <a:ext cx="12239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at3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5130800"/>
            <a:ext cx="1566863" cy="1727200"/>
          </a:xfrm>
          <a:prstGeom prst="rect">
            <a:avLst/>
          </a:prstGeom>
          <a:noFill/>
        </p:spPr>
      </p:pic>
      <p:sp>
        <p:nvSpPr>
          <p:cNvPr id="2050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324774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9000" y="5105400"/>
            <a:ext cx="1114424" cy="12714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8486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sz="3100" b="1" dirty="0" smtClean="0">
                <a:solidFill>
                  <a:srgbClr val="008000"/>
                </a:solidFill>
              </a:rPr>
              <a:t>Не нужно бояться умных машин,</a:t>
            </a:r>
            <a:br>
              <a:rPr lang="ru-RU" sz="3100" b="1" dirty="0" smtClean="0">
                <a:solidFill>
                  <a:srgbClr val="008000"/>
                </a:solidFill>
              </a:rPr>
            </a:br>
            <a:r>
              <a:rPr lang="ru-RU" sz="3100" b="1" dirty="0" smtClean="0">
                <a:solidFill>
                  <a:srgbClr val="008000"/>
                </a:solidFill>
              </a:rPr>
              <a:t>Ведь пользу большую несут они в жизнь.</a:t>
            </a:r>
          </a:p>
          <a:p>
            <a:r>
              <a:rPr lang="ru-RU" sz="3100" b="1" dirty="0" smtClean="0">
                <a:solidFill>
                  <a:srgbClr val="008000"/>
                </a:solidFill>
              </a:rPr>
              <a:t>"Лишь ты позаботься о личном</a:t>
            </a:r>
            <a:r>
              <a:rPr lang="en-US" sz="3100" b="1" dirty="0" smtClean="0">
                <a:solidFill>
                  <a:srgbClr val="008000"/>
                </a:solidFill>
              </a:rPr>
              <a:t>      </a:t>
            </a:r>
            <a:r>
              <a:rPr lang="ru-RU" sz="3100" b="1" dirty="0" smtClean="0">
                <a:solidFill>
                  <a:srgbClr val="008000"/>
                </a:solidFill>
              </a:rPr>
              <a:t>                  ",–</a:t>
            </a:r>
            <a:br>
              <a:rPr lang="ru-RU" sz="3100" b="1" dirty="0" smtClean="0">
                <a:solidFill>
                  <a:srgbClr val="008000"/>
                </a:solidFill>
              </a:rPr>
            </a:br>
            <a:r>
              <a:rPr lang="ru-RU" sz="3100" b="1" dirty="0" smtClean="0">
                <a:solidFill>
                  <a:srgbClr val="008000"/>
                </a:solidFill>
              </a:rPr>
              <a:t>Такие компьютер нам ставит условия.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1200" y="2590800"/>
            <a:ext cx="2001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здоровье</a:t>
            </a:r>
            <a:endParaRPr lang="ru-RU" sz="36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Вставьте слово</a:t>
            </a:r>
            <a:endParaRPr lang="ru-RU" dirty="0"/>
          </a:p>
        </p:txBody>
      </p:sp>
      <p:pic>
        <p:nvPicPr>
          <p:cNvPr id="6" name="Picture 3" descr="C:\Users\Дом\Pictures\0_a4ef4_26535600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38600"/>
            <a:ext cx="2808312" cy="2088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5943600" cy="1927225"/>
          </a:xfrm>
        </p:spPr>
        <p:txBody>
          <a:bodyPr/>
          <a:lstStyle/>
          <a:p>
            <a:pPr algn="l"/>
            <a:r>
              <a:rPr lang="ru-RU" sz="4800" b="1" dirty="0" smtClean="0">
                <a:solidFill>
                  <a:srgbClr val="008000"/>
                </a:solidFill>
              </a:rPr>
              <a:t>Компьютер – друг, </a:t>
            </a:r>
            <a:br>
              <a:rPr lang="ru-RU" sz="4800" b="1" dirty="0" smtClean="0">
                <a:solidFill>
                  <a:srgbClr val="008000"/>
                </a:solidFill>
              </a:rPr>
            </a:br>
            <a:r>
              <a:rPr lang="ru-RU" sz="4800" b="1" dirty="0" smtClean="0">
                <a:solidFill>
                  <a:srgbClr val="008000"/>
                </a:solidFill>
              </a:rPr>
              <a:t>враг или</a:t>
            </a:r>
            <a:br>
              <a:rPr lang="ru-RU" sz="4800" b="1" dirty="0" smtClean="0">
                <a:solidFill>
                  <a:srgbClr val="008000"/>
                </a:solidFill>
              </a:rPr>
            </a:br>
            <a:r>
              <a:rPr lang="ru-RU" sz="4800" b="1" dirty="0" smtClean="0">
                <a:solidFill>
                  <a:srgbClr val="008000"/>
                </a:solidFill>
              </a:rPr>
              <a:t>помощник?</a:t>
            </a:r>
            <a:endParaRPr lang="ru-RU" sz="4800" b="1" dirty="0">
              <a:solidFill>
                <a:srgbClr val="008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1066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wviy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133600"/>
            <a:ext cx="4267200" cy="4276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4648200" y="1295400"/>
            <a:ext cx="273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b="1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24266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chemeClr val="accent2"/>
                </a:solidFill>
                <a:latin typeface="Times New Roman" pitchFamily="18" charset="0"/>
              </a:rPr>
              <a:t>ЗАГАДКИ</a:t>
            </a:r>
            <a:endParaRPr lang="ru-RU" sz="3600" b="1" u="sng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28600" y="1066800"/>
            <a:ext cx="533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Нет, она – не пианино,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только клавиш в ней –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не счесть!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Алфавита там картина,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знаки, цифры тоже есть.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Очень тонкая натура.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Имя ей  …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4343400" y="34559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28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123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429000"/>
            <a:ext cx="3900285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1138297"/>
            <a:ext cx="6019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По ковру зверек бежит,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То замрет, то закружит,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Коврика не покидает,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Что за зверь, кто угадает?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7" name="Рисунок 6" descr="1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505200"/>
            <a:ext cx="2895602" cy="28956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7200" y="609600"/>
            <a:ext cx="5257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Сохраняет все секреты 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«ящик» справа, возле ног,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и слегка шумит при этом. 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</a:rPr>
              <a:t>Что за «зверь?». 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6" name="Рисунок 5" descr="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059305"/>
            <a:ext cx="2850126" cy="44176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09600" y="757297"/>
            <a:ext cx="5181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На столе он перед нами, 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на него направлен взор,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подчиняется программе, 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</a:rPr>
              <a:t>носит имя...</a:t>
            </a: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</a:p>
        </p:txBody>
      </p:sp>
      <p:pic>
        <p:nvPicPr>
          <p:cNvPr id="5" name="Рисунок 4" descr="animashki-komputeri-3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684834"/>
            <a:ext cx="3883286" cy="35114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09600" y="909697"/>
            <a:ext cx="5105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То-то радость, то-то смех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На бумаге, без огрех,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Из какой коробки лезет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Текст на удивленье всех?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4" name="Рисунок 3" descr="2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840" y="2379922"/>
            <a:ext cx="4121760" cy="37922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3400" y="838200"/>
            <a:ext cx="5410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Сетевая паутина 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оплела весь белый свет, 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не пройти детишкам мимо. 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</a:rPr>
              <a:t>Что же это? 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4" name="Рисунок 3" descr="2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286000"/>
            <a:ext cx="3970995" cy="37462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09600" y="815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Компьютер не может сам принести вред или пользу человеку.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Всё  зависит от самого человека!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/>
          </a:p>
        </p:txBody>
      </p:sp>
      <p:pic>
        <p:nvPicPr>
          <p:cNvPr id="4" name="Рисунок 3" descr="6658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194544"/>
            <a:ext cx="4038600" cy="4282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Fon</Template>
  <TotalTime>288</TotalTime>
  <Words>286</Words>
  <Application>Microsoft Office PowerPoint</Application>
  <PresentationFormat>Экран (4:3)</PresentationFormat>
  <Paragraphs>57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Fon</vt:lpstr>
      <vt:lpstr>Он рисует, он считает, Проектирует заводы, Даже в космосе летает И даёт прогноз погоды. Миллионы вычислений Может сделать за минуту. Догадайтесь, что за гений? Ну, конечно же … </vt:lpstr>
      <vt:lpstr>Компьютер – друг,  враг или помощник?</vt:lpstr>
      <vt:lpstr>Слайд 3</vt:lpstr>
      <vt:lpstr>Слайд 4</vt:lpstr>
      <vt:lpstr>Слайд 5</vt:lpstr>
      <vt:lpstr>Слайд 6</vt:lpstr>
      <vt:lpstr>Слайд 7</vt:lpstr>
      <vt:lpstr>Слайд 8</vt:lpstr>
      <vt:lpstr>Компьютер не может сам принести вред или пользу человеку.  Всё  зависит от самого человека! </vt:lpstr>
      <vt:lpstr>Слайд 10</vt:lpstr>
      <vt:lpstr>ЗАРЯДКА</vt:lpstr>
      <vt:lpstr>Вставьте слово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51</cp:revision>
  <dcterms:created xsi:type="dcterms:W3CDTF">2013-01-11T18:56:13Z</dcterms:created>
  <dcterms:modified xsi:type="dcterms:W3CDTF">2013-01-31T21:23:18Z</dcterms:modified>
</cp:coreProperties>
</file>