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CFF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784ABA57-ADB3-47A6-8C78-3203139CF291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D8EBFCFA-70FE-4C36-8005-6726E05E32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458909"/>
            <a:ext cx="6929486" cy="1470025"/>
          </a:xfrm>
        </p:spPr>
        <p:txBody>
          <a:bodyPr/>
          <a:lstStyle/>
          <a:p>
            <a:pPr algn="l"/>
            <a:r>
              <a:rPr lang="ru-RU" sz="5400" b="1" dirty="0" smtClean="0">
                <a:solidFill>
                  <a:srgbClr val="FF33CC"/>
                </a:solidFill>
              </a:rPr>
              <a:t>Легко ли признаться </a:t>
            </a:r>
            <a:br>
              <a:rPr lang="ru-RU" sz="5400" b="1" dirty="0" smtClean="0">
                <a:solidFill>
                  <a:srgbClr val="FF33CC"/>
                </a:solidFill>
              </a:rPr>
            </a:br>
            <a:r>
              <a:rPr lang="ru-RU" sz="5400" b="1" dirty="0" smtClean="0">
                <a:solidFill>
                  <a:srgbClr val="FF33CC"/>
                </a:solidFill>
              </a:rPr>
              <a:t>в ошибке?</a:t>
            </a:r>
            <a:endParaRPr lang="ru-RU" sz="5400" b="1" dirty="0">
              <a:solidFill>
                <a:srgbClr val="FF33CC"/>
              </a:solidFill>
            </a:endParaRPr>
          </a:p>
        </p:txBody>
      </p:sp>
      <p:pic>
        <p:nvPicPr>
          <p:cNvPr id="4" name="Рисунок 3" descr="PICT3409se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2786058"/>
            <a:ext cx="2355241" cy="3143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CC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6818"/>
          <a:stretch>
            <a:fillRect/>
          </a:stretch>
        </p:blipFill>
        <p:spPr bwMode="auto">
          <a:xfrm>
            <a:off x="4786314" y="357166"/>
            <a:ext cx="1833557" cy="5404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143116"/>
            <a:ext cx="259328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60425"/>
            <a:ext cx="8229600" cy="45259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ru-RU" b="1" u="sng" dirty="0" err="1" smtClean="0">
                <a:solidFill>
                  <a:schemeClr val="accent2">
                    <a:lumMod val="75000"/>
                  </a:schemeClr>
                </a:solidFill>
              </a:rPr>
              <a:t>овесть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– внутреннее сознание добра и зла, «тайник души», в котором отзывается одобрение или осуждение каждого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поступка.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(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C.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И.Ожегов.)</a:t>
            </a:r>
          </a:p>
          <a:p>
            <a:pPr>
              <a:buNone/>
            </a:pP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b="1" u="sng" dirty="0" smtClean="0">
                <a:solidFill>
                  <a:schemeClr val="accent2">
                    <a:lumMod val="75000"/>
                  </a:schemeClr>
                </a:solidFill>
              </a:rPr>
              <a:t>Стыд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– это чувство сильного смущения, самоосуждения от сознания предосудительности поступка, вины.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(В.Даль)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571481"/>
            <a:ext cx="4714908" cy="2928957"/>
          </a:xfrm>
        </p:spPr>
        <p:txBody>
          <a:bodyPr/>
          <a:lstStyle/>
          <a:p>
            <a:pPr lvl="0"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Упавшего не считай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Кайся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да опять </a:t>
            </a:r>
          </a:p>
          <a:p>
            <a:pPr lvl="0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Повинную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голову </a:t>
            </a:r>
          </a:p>
          <a:p>
            <a:pPr lvl="0"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</a:t>
            </a: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слёзы –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428860" y="4000505"/>
            <a:ext cx="6429420" cy="2571768"/>
          </a:xfrm>
        </p:spPr>
        <p:txBody>
          <a:bodyPr/>
          <a:lstStyle/>
          <a:p>
            <a:pPr>
              <a:buNone/>
            </a:pPr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пропавшего.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есть и совесть.</a:t>
            </a:r>
            <a:endParaRPr lang="ru-RU" sz="36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старое не принимайся.</a:t>
            </a:r>
          </a:p>
          <a:p>
            <a:pPr marL="342900" lvl="3" indent="-342900">
              <a:buNone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меч не сечёт.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0.29045 -0.4974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" y="-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11111E-6 L 0.13611 -0.597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-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7037E-6 L 0.20087 -0.5988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09982 -0.3018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480" y="1643061"/>
            <a:ext cx="6786610" cy="1500187"/>
          </a:xfrm>
        </p:spPr>
        <p:txBody>
          <a:bodyPr/>
          <a:lstStyle/>
          <a:p>
            <a:pPr algn="just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«Все люди ошибаются,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но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лишь сильные люди сознаются в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ошибках.»</a:t>
            </a:r>
            <a:endParaRPr lang="ru-RU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ru-RU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Фонтинель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Deti4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06" y="2341531"/>
            <a:ext cx="4064822" cy="45164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7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Презентация7</Template>
  <TotalTime>106</TotalTime>
  <Words>92</Words>
  <Application>Microsoft Office PowerPoint</Application>
  <PresentationFormat>Экран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Презентация7</vt:lpstr>
      <vt:lpstr>Легко ли признаться  в ошибке?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«Легко ли признаться в                      ошибке?»</dc:title>
  <dc:creator>Admin</dc:creator>
  <cp:lastModifiedBy>Ирина</cp:lastModifiedBy>
  <cp:revision>19</cp:revision>
  <dcterms:created xsi:type="dcterms:W3CDTF">2013-01-20T18:33:43Z</dcterms:created>
  <dcterms:modified xsi:type="dcterms:W3CDTF">2013-02-05T16:38:46Z</dcterms:modified>
</cp:coreProperties>
</file>