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54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96462-5018-4975-83CD-1FDA705EC0D7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C278E3-41C7-4FEF-B8C4-D4DBF29601C9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Закрепить умение выполнять правила игры (не выкрикивать хором, а отвечать по одному, поднимая руку)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C28CCE-6C4B-4402-937E-1BEA098ED745}" type="parTrans" cxnId="{314210A3-C3C2-4EB9-A43A-9735EDCA858C}">
      <dgm:prSet/>
      <dgm:spPr/>
      <dgm:t>
        <a:bodyPr/>
        <a:lstStyle/>
        <a:p>
          <a:endParaRPr lang="ru-RU"/>
        </a:p>
      </dgm:t>
    </dgm:pt>
    <dgm:pt modelId="{245B064F-BFAC-4D88-84A4-EB096B3C70BE}" type="sibTrans" cxnId="{314210A3-C3C2-4EB9-A43A-9735EDCA858C}">
      <dgm:prSet/>
      <dgm:spPr/>
      <dgm:t>
        <a:bodyPr/>
        <a:lstStyle/>
        <a:p>
          <a:endParaRPr lang="ru-RU"/>
        </a:p>
      </dgm:t>
    </dgm:pt>
    <dgm:pt modelId="{1F7042F9-7242-4228-BFD8-E074B23192A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Способствовать развитию мышления, внимания, памяти, остроты ума и быстроты реакции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C70E58-9A79-4846-940A-1B0D9BAC071B}" type="parTrans" cxnId="{43A6F97C-712C-4F26-95AB-614A3FEB713F}">
      <dgm:prSet/>
      <dgm:spPr/>
      <dgm:t>
        <a:bodyPr/>
        <a:lstStyle/>
        <a:p>
          <a:endParaRPr lang="ru-RU"/>
        </a:p>
      </dgm:t>
    </dgm:pt>
    <dgm:pt modelId="{AFA35DBE-D7E9-48F8-BEB0-92657FA59861}" type="sibTrans" cxnId="{43A6F97C-712C-4F26-95AB-614A3FEB713F}">
      <dgm:prSet/>
      <dgm:spPr/>
      <dgm:t>
        <a:bodyPr/>
        <a:lstStyle/>
        <a:p>
          <a:endParaRPr lang="ru-RU"/>
        </a:p>
      </dgm:t>
    </dgm:pt>
    <dgm:pt modelId="{2B251595-BEA8-4E74-BA64-7624E87E4FB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Воспитывать любовь к пернатым друзьям и желание заботиться о них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A4599D-751F-4CD4-AB66-F5428162CEFD}" type="parTrans" cxnId="{3F46B641-C675-46A2-84D0-733BF812BA6B}">
      <dgm:prSet/>
      <dgm:spPr/>
      <dgm:t>
        <a:bodyPr/>
        <a:lstStyle/>
        <a:p>
          <a:endParaRPr lang="ru-RU"/>
        </a:p>
      </dgm:t>
    </dgm:pt>
    <dgm:pt modelId="{8F44E12E-EF5C-4047-BA22-08D4A161D10E}" type="sibTrans" cxnId="{3F46B641-C675-46A2-84D0-733BF812BA6B}">
      <dgm:prSet/>
      <dgm:spPr/>
      <dgm:t>
        <a:bodyPr/>
        <a:lstStyle/>
        <a:p>
          <a:endParaRPr lang="ru-RU"/>
        </a:p>
      </dgm:t>
    </dgm:pt>
    <dgm:pt modelId="{E41CFD56-FB96-4AB4-A4F9-719CE1E5D21E}" type="pres">
      <dgm:prSet presAssocID="{4D596462-5018-4975-83CD-1FDA705EC0D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840099E-C382-47BA-A472-D9CCBC8237D1}" type="pres">
      <dgm:prSet presAssocID="{4D596462-5018-4975-83CD-1FDA705EC0D7}" presName="Name1" presStyleCnt="0"/>
      <dgm:spPr/>
    </dgm:pt>
    <dgm:pt modelId="{829E65EA-4FAD-43E5-B4BA-8A66E9C0626A}" type="pres">
      <dgm:prSet presAssocID="{4D596462-5018-4975-83CD-1FDA705EC0D7}" presName="cycle" presStyleCnt="0"/>
      <dgm:spPr/>
    </dgm:pt>
    <dgm:pt modelId="{3E893AC2-88C9-432A-A89E-E9D8F751E66C}" type="pres">
      <dgm:prSet presAssocID="{4D596462-5018-4975-83CD-1FDA705EC0D7}" presName="srcNode" presStyleLbl="node1" presStyleIdx="0" presStyleCnt="3"/>
      <dgm:spPr/>
    </dgm:pt>
    <dgm:pt modelId="{B8330C23-0951-4383-958E-6776DC79BA04}" type="pres">
      <dgm:prSet presAssocID="{4D596462-5018-4975-83CD-1FDA705EC0D7}" presName="conn" presStyleLbl="parChTrans1D2" presStyleIdx="0" presStyleCnt="1"/>
      <dgm:spPr/>
      <dgm:t>
        <a:bodyPr/>
        <a:lstStyle/>
        <a:p>
          <a:endParaRPr lang="ru-RU"/>
        </a:p>
      </dgm:t>
    </dgm:pt>
    <dgm:pt modelId="{AB752A6C-B10F-4028-8CBE-025DD213AB24}" type="pres">
      <dgm:prSet presAssocID="{4D596462-5018-4975-83CD-1FDA705EC0D7}" presName="extraNode" presStyleLbl="node1" presStyleIdx="0" presStyleCnt="3"/>
      <dgm:spPr/>
    </dgm:pt>
    <dgm:pt modelId="{361FB520-DB15-4C6F-8603-404B2991D844}" type="pres">
      <dgm:prSet presAssocID="{4D596462-5018-4975-83CD-1FDA705EC0D7}" presName="dstNode" presStyleLbl="node1" presStyleIdx="0" presStyleCnt="3"/>
      <dgm:spPr/>
    </dgm:pt>
    <dgm:pt modelId="{5D70DD5A-0814-4FF2-B26B-F78F111CF642}" type="pres">
      <dgm:prSet presAssocID="{47C278E3-41C7-4FEF-B8C4-D4DBF29601C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8DCB5-A66E-4F99-AFE7-E09A4ACBA042}" type="pres">
      <dgm:prSet presAssocID="{47C278E3-41C7-4FEF-B8C4-D4DBF29601C9}" presName="accent_1" presStyleCnt="0"/>
      <dgm:spPr/>
    </dgm:pt>
    <dgm:pt modelId="{46E31688-B88C-4C25-8646-FA507055F0C6}" type="pres">
      <dgm:prSet presAssocID="{47C278E3-41C7-4FEF-B8C4-D4DBF29601C9}" presName="accentRepeatNode" presStyleLbl="solidFgAcc1" presStyleIdx="0" presStyleCnt="3"/>
      <dgm:spPr/>
    </dgm:pt>
    <dgm:pt modelId="{26D0AE21-35DB-4F3E-880E-708906132B96}" type="pres">
      <dgm:prSet presAssocID="{1F7042F9-7242-4228-BFD8-E074B23192A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9C9A6-0283-49F7-BFDA-F5B5772E5861}" type="pres">
      <dgm:prSet presAssocID="{1F7042F9-7242-4228-BFD8-E074B23192AE}" presName="accent_2" presStyleCnt="0"/>
      <dgm:spPr/>
    </dgm:pt>
    <dgm:pt modelId="{2A3061F2-36F9-4C5B-BE96-E9AA68D08A7B}" type="pres">
      <dgm:prSet presAssocID="{1F7042F9-7242-4228-BFD8-E074B23192AE}" presName="accentRepeatNode" presStyleLbl="solidFgAcc1" presStyleIdx="1" presStyleCnt="3"/>
      <dgm:spPr/>
    </dgm:pt>
    <dgm:pt modelId="{DF8E3CF2-F85B-4DD0-A73C-2C02153F0E59}" type="pres">
      <dgm:prSet presAssocID="{2B251595-BEA8-4E74-BA64-7624E87E4FB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3815A-CF76-475D-98D3-425437F1731A}" type="pres">
      <dgm:prSet presAssocID="{2B251595-BEA8-4E74-BA64-7624E87E4FB7}" presName="accent_3" presStyleCnt="0"/>
      <dgm:spPr/>
    </dgm:pt>
    <dgm:pt modelId="{5FF7FD00-B195-43FA-8797-9F12170E5FD9}" type="pres">
      <dgm:prSet presAssocID="{2B251595-BEA8-4E74-BA64-7624E87E4FB7}" presName="accentRepeatNode" presStyleLbl="solidFgAcc1" presStyleIdx="2" presStyleCnt="3"/>
      <dgm:spPr/>
    </dgm:pt>
  </dgm:ptLst>
  <dgm:cxnLst>
    <dgm:cxn modelId="{DDD376AB-B0DA-4C0E-B6BF-F9EB59908CB0}" type="presOf" srcId="{2B251595-BEA8-4E74-BA64-7624E87E4FB7}" destId="{DF8E3CF2-F85B-4DD0-A73C-2C02153F0E59}" srcOrd="0" destOrd="0" presId="urn:microsoft.com/office/officeart/2008/layout/VerticalCurvedList"/>
    <dgm:cxn modelId="{F47DA66D-14C1-4610-93D3-0D4F84086022}" type="presOf" srcId="{47C278E3-41C7-4FEF-B8C4-D4DBF29601C9}" destId="{5D70DD5A-0814-4FF2-B26B-F78F111CF642}" srcOrd="0" destOrd="0" presId="urn:microsoft.com/office/officeart/2008/layout/VerticalCurvedList"/>
    <dgm:cxn modelId="{314210A3-C3C2-4EB9-A43A-9735EDCA858C}" srcId="{4D596462-5018-4975-83CD-1FDA705EC0D7}" destId="{47C278E3-41C7-4FEF-B8C4-D4DBF29601C9}" srcOrd="0" destOrd="0" parTransId="{E5C28CCE-6C4B-4402-937E-1BEA098ED745}" sibTransId="{245B064F-BFAC-4D88-84A4-EB096B3C70BE}"/>
    <dgm:cxn modelId="{11199F8E-2382-4D18-AF8E-DF16330167B9}" type="presOf" srcId="{245B064F-BFAC-4D88-84A4-EB096B3C70BE}" destId="{B8330C23-0951-4383-958E-6776DC79BA04}" srcOrd="0" destOrd="0" presId="urn:microsoft.com/office/officeart/2008/layout/VerticalCurvedList"/>
    <dgm:cxn modelId="{BFEC4D0C-F1BC-4764-8CBB-CD2AC0982F8E}" type="presOf" srcId="{1F7042F9-7242-4228-BFD8-E074B23192AE}" destId="{26D0AE21-35DB-4F3E-880E-708906132B96}" srcOrd="0" destOrd="0" presId="urn:microsoft.com/office/officeart/2008/layout/VerticalCurvedList"/>
    <dgm:cxn modelId="{43A6F97C-712C-4F26-95AB-614A3FEB713F}" srcId="{4D596462-5018-4975-83CD-1FDA705EC0D7}" destId="{1F7042F9-7242-4228-BFD8-E074B23192AE}" srcOrd="1" destOrd="0" parTransId="{45C70E58-9A79-4846-940A-1B0D9BAC071B}" sibTransId="{AFA35DBE-D7E9-48F8-BEB0-92657FA59861}"/>
    <dgm:cxn modelId="{4D8C41DE-3C9B-4AB7-8C92-EF7E5EC43C73}" type="presOf" srcId="{4D596462-5018-4975-83CD-1FDA705EC0D7}" destId="{E41CFD56-FB96-4AB4-A4F9-719CE1E5D21E}" srcOrd="0" destOrd="0" presId="urn:microsoft.com/office/officeart/2008/layout/VerticalCurvedList"/>
    <dgm:cxn modelId="{3F46B641-C675-46A2-84D0-733BF812BA6B}" srcId="{4D596462-5018-4975-83CD-1FDA705EC0D7}" destId="{2B251595-BEA8-4E74-BA64-7624E87E4FB7}" srcOrd="2" destOrd="0" parTransId="{93A4599D-751F-4CD4-AB66-F5428162CEFD}" sibTransId="{8F44E12E-EF5C-4047-BA22-08D4A161D10E}"/>
    <dgm:cxn modelId="{ABB1D5EE-7192-48E1-B43B-A08D964D2738}" type="presParOf" srcId="{E41CFD56-FB96-4AB4-A4F9-719CE1E5D21E}" destId="{A840099E-C382-47BA-A472-D9CCBC8237D1}" srcOrd="0" destOrd="0" presId="urn:microsoft.com/office/officeart/2008/layout/VerticalCurvedList"/>
    <dgm:cxn modelId="{DD3C736D-8EAF-4AD8-BEA5-BF6000D3C1CC}" type="presParOf" srcId="{A840099E-C382-47BA-A472-D9CCBC8237D1}" destId="{829E65EA-4FAD-43E5-B4BA-8A66E9C0626A}" srcOrd="0" destOrd="0" presId="urn:microsoft.com/office/officeart/2008/layout/VerticalCurvedList"/>
    <dgm:cxn modelId="{2AB0022B-19DD-4F5E-A039-5C3F255D475E}" type="presParOf" srcId="{829E65EA-4FAD-43E5-B4BA-8A66E9C0626A}" destId="{3E893AC2-88C9-432A-A89E-E9D8F751E66C}" srcOrd="0" destOrd="0" presId="urn:microsoft.com/office/officeart/2008/layout/VerticalCurvedList"/>
    <dgm:cxn modelId="{913DA7B7-3A53-4004-B40D-EA35C6357A2C}" type="presParOf" srcId="{829E65EA-4FAD-43E5-B4BA-8A66E9C0626A}" destId="{B8330C23-0951-4383-958E-6776DC79BA04}" srcOrd="1" destOrd="0" presId="urn:microsoft.com/office/officeart/2008/layout/VerticalCurvedList"/>
    <dgm:cxn modelId="{E0A590EF-4F4D-42B4-A367-7E50F5A7FDCC}" type="presParOf" srcId="{829E65EA-4FAD-43E5-B4BA-8A66E9C0626A}" destId="{AB752A6C-B10F-4028-8CBE-025DD213AB24}" srcOrd="2" destOrd="0" presId="urn:microsoft.com/office/officeart/2008/layout/VerticalCurvedList"/>
    <dgm:cxn modelId="{FC09265E-69A0-48DA-9EAB-0115D70B040C}" type="presParOf" srcId="{829E65EA-4FAD-43E5-B4BA-8A66E9C0626A}" destId="{361FB520-DB15-4C6F-8603-404B2991D844}" srcOrd="3" destOrd="0" presId="urn:microsoft.com/office/officeart/2008/layout/VerticalCurvedList"/>
    <dgm:cxn modelId="{22548127-FD90-4BB2-820C-8A8EB86027BC}" type="presParOf" srcId="{A840099E-C382-47BA-A472-D9CCBC8237D1}" destId="{5D70DD5A-0814-4FF2-B26B-F78F111CF642}" srcOrd="1" destOrd="0" presId="urn:microsoft.com/office/officeart/2008/layout/VerticalCurvedList"/>
    <dgm:cxn modelId="{A79F2CC0-7E6E-4F2E-A0A2-FA9BE1B65D82}" type="presParOf" srcId="{A840099E-C382-47BA-A472-D9CCBC8237D1}" destId="{4498DCB5-A66E-4F99-AFE7-E09A4ACBA042}" srcOrd="2" destOrd="0" presId="urn:microsoft.com/office/officeart/2008/layout/VerticalCurvedList"/>
    <dgm:cxn modelId="{1676D1EF-F341-4A6B-A060-19283CA3150E}" type="presParOf" srcId="{4498DCB5-A66E-4F99-AFE7-E09A4ACBA042}" destId="{46E31688-B88C-4C25-8646-FA507055F0C6}" srcOrd="0" destOrd="0" presId="urn:microsoft.com/office/officeart/2008/layout/VerticalCurvedList"/>
    <dgm:cxn modelId="{085A63D3-FFC0-4AF4-8F03-EE1D4BAECB4A}" type="presParOf" srcId="{A840099E-C382-47BA-A472-D9CCBC8237D1}" destId="{26D0AE21-35DB-4F3E-880E-708906132B96}" srcOrd="3" destOrd="0" presId="urn:microsoft.com/office/officeart/2008/layout/VerticalCurvedList"/>
    <dgm:cxn modelId="{1C91D146-1AF0-429F-B3CE-A62F0B287B7D}" type="presParOf" srcId="{A840099E-C382-47BA-A472-D9CCBC8237D1}" destId="{1779C9A6-0283-49F7-BFDA-F5B5772E5861}" srcOrd="4" destOrd="0" presId="urn:microsoft.com/office/officeart/2008/layout/VerticalCurvedList"/>
    <dgm:cxn modelId="{D26468EA-91F6-4F60-A128-974550DCCE9B}" type="presParOf" srcId="{1779C9A6-0283-49F7-BFDA-F5B5772E5861}" destId="{2A3061F2-36F9-4C5B-BE96-E9AA68D08A7B}" srcOrd="0" destOrd="0" presId="urn:microsoft.com/office/officeart/2008/layout/VerticalCurvedList"/>
    <dgm:cxn modelId="{C612ACDA-6527-440B-9B82-DC8B2252C9E6}" type="presParOf" srcId="{A840099E-C382-47BA-A472-D9CCBC8237D1}" destId="{DF8E3CF2-F85B-4DD0-A73C-2C02153F0E59}" srcOrd="5" destOrd="0" presId="urn:microsoft.com/office/officeart/2008/layout/VerticalCurvedList"/>
    <dgm:cxn modelId="{028B968C-706A-4E13-AFDF-8034C62AEA1D}" type="presParOf" srcId="{A840099E-C382-47BA-A472-D9CCBC8237D1}" destId="{73B3815A-CF76-475D-98D3-425437F1731A}" srcOrd="6" destOrd="0" presId="urn:microsoft.com/office/officeart/2008/layout/VerticalCurvedList"/>
    <dgm:cxn modelId="{9CD9359A-EC76-4B5B-AD03-B0C0673BAC79}" type="presParOf" srcId="{73B3815A-CF76-475D-98D3-425437F1731A}" destId="{5FF7FD00-B195-43FA-8797-9F12170E5FD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2387C-893E-47D3-8170-47723187A9C7}" type="doc">
      <dgm:prSet loTypeId="urn:microsoft.com/office/officeart/2005/8/layout/pyramid2" loCatId="list" qsTypeId="urn:microsoft.com/office/officeart/2005/8/quickstyle/simple5" qsCatId="simple" csTypeId="urn:microsoft.com/office/officeart/2005/8/colors/accent1_2" csCatId="accent1" phldr="1"/>
      <dgm:spPr/>
    </dgm:pt>
    <dgm:pt modelId="{15CA6854-04E3-4D1B-B790-2FA65C3BE6A2}">
      <dgm:prSet phldrT="[Текст]" custT="1"/>
      <dgm:spPr/>
      <dgm:t>
        <a:bodyPr/>
        <a:lstStyle/>
        <a:p>
          <a:r>
            <a:rPr lang="ru-RU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картинки с изображением зимующих птиц</a:t>
          </a:r>
          <a:endParaRPr lang="ru-RU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2583B8-610F-4EB4-8D8E-11BC5D2831BF}" type="parTrans" cxnId="{209DE137-2450-4852-82FD-A8DE5E32CE71}">
      <dgm:prSet/>
      <dgm:spPr/>
      <dgm:t>
        <a:bodyPr/>
        <a:lstStyle/>
        <a:p>
          <a:endParaRPr lang="ru-RU"/>
        </a:p>
      </dgm:t>
    </dgm:pt>
    <dgm:pt modelId="{4F17B730-9F11-4C63-9517-7A0658BD0DF3}" type="sibTrans" cxnId="{209DE137-2450-4852-82FD-A8DE5E32CE71}">
      <dgm:prSet/>
      <dgm:spPr/>
      <dgm:t>
        <a:bodyPr/>
        <a:lstStyle/>
        <a:p>
          <a:endParaRPr lang="ru-RU"/>
        </a:p>
      </dgm:t>
    </dgm:pt>
    <dgm:pt modelId="{5C17DA4C-E6EF-4870-AF35-AF58F9297C89}">
      <dgm:prSet phldrT="[Текст]" custT="1"/>
      <dgm:spPr/>
      <dgm:t>
        <a:bodyPr/>
        <a:lstStyle/>
        <a:p>
          <a:r>
            <a:rPr lang="ru-RU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медали с изображением синицы, воробья, сороки, вороны, снегиря</a:t>
          </a:r>
          <a:endParaRPr lang="ru-RU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D39628-2BFA-4360-A200-D0E0577DF378}" type="parTrans" cxnId="{B512B6A4-CF57-4610-A1AE-A5E159862806}">
      <dgm:prSet/>
      <dgm:spPr/>
      <dgm:t>
        <a:bodyPr/>
        <a:lstStyle/>
        <a:p>
          <a:endParaRPr lang="ru-RU"/>
        </a:p>
      </dgm:t>
    </dgm:pt>
    <dgm:pt modelId="{FA1591E1-52EF-4639-9543-D55D88C4F556}" type="sibTrans" cxnId="{B512B6A4-CF57-4610-A1AE-A5E159862806}">
      <dgm:prSet/>
      <dgm:spPr/>
      <dgm:t>
        <a:bodyPr/>
        <a:lstStyle/>
        <a:p>
          <a:endParaRPr lang="ru-RU"/>
        </a:p>
      </dgm:t>
    </dgm:pt>
    <dgm:pt modelId="{32CE3478-09EE-4287-AEA5-A2D1D214BF93}">
      <dgm:prSet phldrT="[Текст]" custT="1"/>
      <dgm:spPr/>
      <dgm:t>
        <a:bodyPr/>
        <a:lstStyle/>
        <a:p>
          <a:r>
            <a:rPr lang="ru-RU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доске элементы геометрической мозаики «Птица»</a:t>
          </a:r>
          <a:endParaRPr lang="ru-RU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7E86AF-48AE-4688-A040-F04227D6F1C1}" type="parTrans" cxnId="{25D91614-800E-4335-A75F-ACD321DA3FDA}">
      <dgm:prSet/>
      <dgm:spPr/>
      <dgm:t>
        <a:bodyPr/>
        <a:lstStyle/>
        <a:p>
          <a:endParaRPr lang="ru-RU"/>
        </a:p>
      </dgm:t>
    </dgm:pt>
    <dgm:pt modelId="{8E2332D5-95F3-4E8F-9168-14E0D36DE5DE}" type="sibTrans" cxnId="{25D91614-800E-4335-A75F-ACD321DA3FDA}">
      <dgm:prSet/>
      <dgm:spPr/>
      <dgm:t>
        <a:bodyPr/>
        <a:lstStyle/>
        <a:p>
          <a:endParaRPr lang="ru-RU"/>
        </a:p>
      </dgm:t>
    </dgm:pt>
    <dgm:pt modelId="{BC2B3196-2BD9-47ED-B563-9CEA2623D39E}" type="pres">
      <dgm:prSet presAssocID="{4A92387C-893E-47D3-8170-47723187A9C7}" presName="compositeShape" presStyleCnt="0">
        <dgm:presLayoutVars>
          <dgm:dir/>
          <dgm:resizeHandles/>
        </dgm:presLayoutVars>
      </dgm:prSet>
      <dgm:spPr/>
    </dgm:pt>
    <dgm:pt modelId="{4B99CFCA-4F6C-4B80-9834-4D66CD6C422D}" type="pres">
      <dgm:prSet presAssocID="{4A92387C-893E-47D3-8170-47723187A9C7}" presName="pyramid" presStyleLbl="node1" presStyleIdx="0" presStyleCnt="1" custLinFactNeighborX="-21909" custLinFactNeighborY="-538"/>
      <dgm:spPr/>
    </dgm:pt>
    <dgm:pt modelId="{7AF4144A-23A0-47FE-93B8-100F357384E8}" type="pres">
      <dgm:prSet presAssocID="{4A92387C-893E-47D3-8170-47723187A9C7}" presName="theList" presStyleCnt="0"/>
      <dgm:spPr/>
    </dgm:pt>
    <dgm:pt modelId="{98F17198-0F39-45A0-ACA6-BF18F4874DF4}" type="pres">
      <dgm:prSet presAssocID="{15CA6854-04E3-4D1B-B790-2FA65C3BE6A2}" presName="aNode" presStyleLbl="fgAcc1" presStyleIdx="0" presStyleCnt="3" custScaleX="134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98542-7819-4931-9AFA-D16A6068D4CD}" type="pres">
      <dgm:prSet presAssocID="{15CA6854-04E3-4D1B-B790-2FA65C3BE6A2}" presName="aSpace" presStyleCnt="0"/>
      <dgm:spPr/>
    </dgm:pt>
    <dgm:pt modelId="{B98E04DC-ADB4-41B4-8A77-BB8CF68292E8}" type="pres">
      <dgm:prSet presAssocID="{5C17DA4C-E6EF-4870-AF35-AF58F9297C89}" presName="aNode" presStyleLbl="fgAcc1" presStyleIdx="1" presStyleCnt="3" custScaleX="134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421F5-AD0D-4031-B521-9826FA4679C5}" type="pres">
      <dgm:prSet presAssocID="{5C17DA4C-E6EF-4870-AF35-AF58F9297C89}" presName="aSpace" presStyleCnt="0"/>
      <dgm:spPr/>
    </dgm:pt>
    <dgm:pt modelId="{87E67897-9FCC-40C2-8F82-53B3E79A0D94}" type="pres">
      <dgm:prSet presAssocID="{32CE3478-09EE-4287-AEA5-A2D1D214BF93}" presName="aNode" presStyleLbl="fgAcc1" presStyleIdx="2" presStyleCnt="3" custScaleX="134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ECBDE-4E79-4037-9FD6-4D684E120E7A}" type="pres">
      <dgm:prSet presAssocID="{32CE3478-09EE-4287-AEA5-A2D1D214BF93}" presName="aSpace" presStyleCnt="0"/>
      <dgm:spPr/>
    </dgm:pt>
  </dgm:ptLst>
  <dgm:cxnLst>
    <dgm:cxn modelId="{EDE52945-D9AE-431F-8AE6-45FB8C422422}" type="presOf" srcId="{32CE3478-09EE-4287-AEA5-A2D1D214BF93}" destId="{87E67897-9FCC-40C2-8F82-53B3E79A0D94}" srcOrd="0" destOrd="0" presId="urn:microsoft.com/office/officeart/2005/8/layout/pyramid2"/>
    <dgm:cxn modelId="{2BBB0009-ACC1-4631-8717-307CA5A0C357}" type="presOf" srcId="{4A92387C-893E-47D3-8170-47723187A9C7}" destId="{BC2B3196-2BD9-47ED-B563-9CEA2623D39E}" srcOrd="0" destOrd="0" presId="urn:microsoft.com/office/officeart/2005/8/layout/pyramid2"/>
    <dgm:cxn modelId="{25D91614-800E-4335-A75F-ACD321DA3FDA}" srcId="{4A92387C-893E-47D3-8170-47723187A9C7}" destId="{32CE3478-09EE-4287-AEA5-A2D1D214BF93}" srcOrd="2" destOrd="0" parTransId="{777E86AF-48AE-4688-A040-F04227D6F1C1}" sibTransId="{8E2332D5-95F3-4E8F-9168-14E0D36DE5DE}"/>
    <dgm:cxn modelId="{8E5F4616-7BDD-40C8-86ED-1A5492B4F37D}" type="presOf" srcId="{15CA6854-04E3-4D1B-B790-2FA65C3BE6A2}" destId="{98F17198-0F39-45A0-ACA6-BF18F4874DF4}" srcOrd="0" destOrd="0" presId="urn:microsoft.com/office/officeart/2005/8/layout/pyramid2"/>
    <dgm:cxn modelId="{209DE137-2450-4852-82FD-A8DE5E32CE71}" srcId="{4A92387C-893E-47D3-8170-47723187A9C7}" destId="{15CA6854-04E3-4D1B-B790-2FA65C3BE6A2}" srcOrd="0" destOrd="0" parTransId="{D12583B8-610F-4EB4-8D8E-11BC5D2831BF}" sibTransId="{4F17B730-9F11-4C63-9517-7A0658BD0DF3}"/>
    <dgm:cxn modelId="{B512B6A4-CF57-4610-A1AE-A5E159862806}" srcId="{4A92387C-893E-47D3-8170-47723187A9C7}" destId="{5C17DA4C-E6EF-4870-AF35-AF58F9297C89}" srcOrd="1" destOrd="0" parTransId="{64D39628-2BFA-4360-A200-D0E0577DF378}" sibTransId="{FA1591E1-52EF-4639-9543-D55D88C4F556}"/>
    <dgm:cxn modelId="{81E515CF-A96D-45B3-A4EF-2B511AA3B441}" type="presOf" srcId="{5C17DA4C-E6EF-4870-AF35-AF58F9297C89}" destId="{B98E04DC-ADB4-41B4-8A77-BB8CF68292E8}" srcOrd="0" destOrd="0" presId="urn:microsoft.com/office/officeart/2005/8/layout/pyramid2"/>
    <dgm:cxn modelId="{00F296BD-7540-41BB-A491-C2478C3AE25C}" type="presParOf" srcId="{BC2B3196-2BD9-47ED-B563-9CEA2623D39E}" destId="{4B99CFCA-4F6C-4B80-9834-4D66CD6C422D}" srcOrd="0" destOrd="0" presId="urn:microsoft.com/office/officeart/2005/8/layout/pyramid2"/>
    <dgm:cxn modelId="{304CF4A0-3F93-4DD2-83A2-6EDF62A75BEC}" type="presParOf" srcId="{BC2B3196-2BD9-47ED-B563-9CEA2623D39E}" destId="{7AF4144A-23A0-47FE-93B8-100F357384E8}" srcOrd="1" destOrd="0" presId="urn:microsoft.com/office/officeart/2005/8/layout/pyramid2"/>
    <dgm:cxn modelId="{CB520920-F5FB-4769-936B-4B107E0781F9}" type="presParOf" srcId="{7AF4144A-23A0-47FE-93B8-100F357384E8}" destId="{98F17198-0F39-45A0-ACA6-BF18F4874DF4}" srcOrd="0" destOrd="0" presId="urn:microsoft.com/office/officeart/2005/8/layout/pyramid2"/>
    <dgm:cxn modelId="{C25F2376-023E-4D69-AE50-6AD48C68059A}" type="presParOf" srcId="{7AF4144A-23A0-47FE-93B8-100F357384E8}" destId="{35E98542-7819-4931-9AFA-D16A6068D4CD}" srcOrd="1" destOrd="0" presId="urn:microsoft.com/office/officeart/2005/8/layout/pyramid2"/>
    <dgm:cxn modelId="{8863969D-791C-4276-807A-2DDAAF70FF68}" type="presParOf" srcId="{7AF4144A-23A0-47FE-93B8-100F357384E8}" destId="{B98E04DC-ADB4-41B4-8A77-BB8CF68292E8}" srcOrd="2" destOrd="0" presId="urn:microsoft.com/office/officeart/2005/8/layout/pyramid2"/>
    <dgm:cxn modelId="{EDB08449-1B7C-46E3-8AD9-30858C4F0239}" type="presParOf" srcId="{7AF4144A-23A0-47FE-93B8-100F357384E8}" destId="{CC0421F5-AD0D-4031-B521-9826FA4679C5}" srcOrd="3" destOrd="0" presId="urn:microsoft.com/office/officeart/2005/8/layout/pyramid2"/>
    <dgm:cxn modelId="{6368922E-BA24-4534-99A6-EE64FD6D58BC}" type="presParOf" srcId="{7AF4144A-23A0-47FE-93B8-100F357384E8}" destId="{87E67897-9FCC-40C2-8F82-53B3E79A0D94}" srcOrd="4" destOrd="0" presId="urn:microsoft.com/office/officeart/2005/8/layout/pyramid2"/>
    <dgm:cxn modelId="{3E007713-7504-4000-BE8F-E5EBA586AD84}" type="presParOf" srcId="{7AF4144A-23A0-47FE-93B8-100F357384E8}" destId="{CFDECBDE-4E79-4037-9FD6-4D684E120E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E1E562-43DF-4F3F-A381-F9BD59AF487F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4DCD46-D218-4B20-8DC1-97ACA8068C59}">
      <dgm:prSet phldrT="[Текст]" custT="1"/>
      <dgm:spPr/>
      <dgm:t>
        <a:bodyPr/>
        <a:lstStyle/>
        <a:p>
          <a:pPr algn="ctr"/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Каких птиц вы знаете? 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C0B9DC-E742-4E11-955C-A44A4D460D4B}" type="parTrans" cxnId="{DA82D6DF-75A1-4EB9-A247-D38C46E6366C}">
      <dgm:prSet/>
      <dgm:spPr/>
      <dgm:t>
        <a:bodyPr/>
        <a:lstStyle/>
        <a:p>
          <a:endParaRPr lang="ru-RU"/>
        </a:p>
      </dgm:t>
    </dgm:pt>
    <dgm:pt modelId="{2971BDD0-9BEE-4A70-9767-F7831A7ED658}" type="sibTrans" cxnId="{DA82D6DF-75A1-4EB9-A247-D38C46E6366C}">
      <dgm:prSet/>
      <dgm:spPr/>
      <dgm:t>
        <a:bodyPr/>
        <a:lstStyle/>
        <a:p>
          <a:endParaRPr lang="ru-RU"/>
        </a:p>
      </dgm:t>
    </dgm:pt>
    <dgm:pt modelId="{797548D2-7350-4BDC-96C6-A0A71364FA3E}">
      <dgm:prSet phldrT="[Текст]" custT="1"/>
      <dgm:spPr/>
      <dgm:t>
        <a:bodyPr/>
        <a:lstStyle/>
        <a:p>
          <a:pPr algn="ctr"/>
          <a:r>
            <a: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Какие из них улетают в тёплые края и почему?</a:t>
          </a:r>
          <a:endParaRPr lang="ru-RU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E36BC6-448A-4F14-ABC7-2936BB4EBBF0}" type="parTrans" cxnId="{F13A4235-F66E-4BC0-848F-83D7131A7F61}">
      <dgm:prSet/>
      <dgm:spPr/>
      <dgm:t>
        <a:bodyPr/>
        <a:lstStyle/>
        <a:p>
          <a:endParaRPr lang="ru-RU"/>
        </a:p>
      </dgm:t>
    </dgm:pt>
    <dgm:pt modelId="{DF4F0551-2E1D-4AF1-928E-B937F3D936C7}" type="sibTrans" cxnId="{F13A4235-F66E-4BC0-848F-83D7131A7F61}">
      <dgm:prSet/>
      <dgm:spPr/>
      <dgm:t>
        <a:bodyPr/>
        <a:lstStyle/>
        <a:p>
          <a:endParaRPr lang="ru-RU"/>
        </a:p>
      </dgm:t>
    </dgm:pt>
    <dgm:pt modelId="{0A2E5A7C-0BEF-4E64-A870-CD92CC4B06AC}">
      <dgm:prSet phldrT="[Текст]" custT="1"/>
      <dgm:spPr/>
      <dgm:t>
        <a:bodyPr/>
        <a:lstStyle/>
        <a:p>
          <a:pPr algn="ctr"/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Какие птицы остаются зимовать с нами?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1F8C69-B8DA-428B-9F30-377B29297CB2}" type="parTrans" cxnId="{80FDC9D4-3430-4FE7-B112-F1920C070C22}">
      <dgm:prSet/>
      <dgm:spPr/>
      <dgm:t>
        <a:bodyPr/>
        <a:lstStyle/>
        <a:p>
          <a:endParaRPr lang="ru-RU"/>
        </a:p>
      </dgm:t>
    </dgm:pt>
    <dgm:pt modelId="{2934BBF2-5E4D-4D99-A594-811CB161D88C}" type="sibTrans" cxnId="{80FDC9D4-3430-4FE7-B112-F1920C070C22}">
      <dgm:prSet/>
      <dgm:spPr/>
      <dgm:t>
        <a:bodyPr/>
        <a:lstStyle/>
        <a:p>
          <a:endParaRPr lang="ru-RU"/>
        </a:p>
      </dgm:t>
    </dgm:pt>
    <dgm:pt modelId="{30C744C0-9BD3-4379-BF23-B78A4A536A33}" type="pres">
      <dgm:prSet presAssocID="{1CE1E562-43DF-4F3F-A381-F9BD59AF48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588C95-FAF0-4C98-82F9-51BD82C63F2F}" type="pres">
      <dgm:prSet presAssocID="{574DCD46-D218-4B20-8DC1-97ACA8068C59}" presName="parentLin" presStyleCnt="0"/>
      <dgm:spPr/>
    </dgm:pt>
    <dgm:pt modelId="{6F38ABBE-A7AB-4DC6-910A-0C7E3F9100FD}" type="pres">
      <dgm:prSet presAssocID="{574DCD46-D218-4B20-8DC1-97ACA8068C5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AF1CB2C-42A4-42F6-B35E-15CF6803CCD7}" type="pres">
      <dgm:prSet presAssocID="{574DCD46-D218-4B20-8DC1-97ACA8068C59}" presName="parentText" presStyleLbl="node1" presStyleIdx="0" presStyleCnt="3" custScaleX="1200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081F2-9FDA-4516-B662-CA1AB7E4333E}" type="pres">
      <dgm:prSet presAssocID="{574DCD46-D218-4B20-8DC1-97ACA8068C59}" presName="negativeSpace" presStyleCnt="0"/>
      <dgm:spPr/>
    </dgm:pt>
    <dgm:pt modelId="{B386E84A-85F4-4F00-BC59-B3BC25AF31E7}" type="pres">
      <dgm:prSet presAssocID="{574DCD46-D218-4B20-8DC1-97ACA8068C59}" presName="childText" presStyleLbl="conFgAcc1" presStyleIdx="0" presStyleCnt="3">
        <dgm:presLayoutVars>
          <dgm:bulletEnabled val="1"/>
        </dgm:presLayoutVars>
      </dgm:prSet>
      <dgm:spPr/>
    </dgm:pt>
    <dgm:pt modelId="{5F6462B4-B53F-4B8E-BF63-0D7D54778247}" type="pres">
      <dgm:prSet presAssocID="{2971BDD0-9BEE-4A70-9767-F7831A7ED658}" presName="spaceBetweenRectangles" presStyleCnt="0"/>
      <dgm:spPr/>
    </dgm:pt>
    <dgm:pt modelId="{A31DD3ED-CD93-41D0-9934-F5CFBAE20E0D}" type="pres">
      <dgm:prSet presAssocID="{797548D2-7350-4BDC-96C6-A0A71364FA3E}" presName="parentLin" presStyleCnt="0"/>
      <dgm:spPr/>
    </dgm:pt>
    <dgm:pt modelId="{C68EB76E-1A94-4515-8854-7932E659056A}" type="pres">
      <dgm:prSet presAssocID="{797548D2-7350-4BDC-96C6-A0A71364FA3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5F1B168-1392-43CA-A4A2-B02B4B339159}" type="pres">
      <dgm:prSet presAssocID="{797548D2-7350-4BDC-96C6-A0A71364FA3E}" presName="parentText" presStyleLbl="node1" presStyleIdx="1" presStyleCnt="3" custScaleX="1200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354FE-AE07-4CAA-BD94-8C1D79561077}" type="pres">
      <dgm:prSet presAssocID="{797548D2-7350-4BDC-96C6-A0A71364FA3E}" presName="negativeSpace" presStyleCnt="0"/>
      <dgm:spPr/>
    </dgm:pt>
    <dgm:pt modelId="{AC94BF6D-E6DE-4333-B04D-1E39D1E28F8D}" type="pres">
      <dgm:prSet presAssocID="{797548D2-7350-4BDC-96C6-A0A71364FA3E}" presName="childText" presStyleLbl="conFgAcc1" presStyleIdx="1" presStyleCnt="3">
        <dgm:presLayoutVars>
          <dgm:bulletEnabled val="1"/>
        </dgm:presLayoutVars>
      </dgm:prSet>
      <dgm:spPr/>
    </dgm:pt>
    <dgm:pt modelId="{F38ABBFC-231A-4016-B473-6C476E296664}" type="pres">
      <dgm:prSet presAssocID="{DF4F0551-2E1D-4AF1-928E-B937F3D936C7}" presName="spaceBetweenRectangles" presStyleCnt="0"/>
      <dgm:spPr/>
    </dgm:pt>
    <dgm:pt modelId="{EB8040ED-5675-4EBB-BDAF-520CE0AF8CB5}" type="pres">
      <dgm:prSet presAssocID="{0A2E5A7C-0BEF-4E64-A870-CD92CC4B06AC}" presName="parentLin" presStyleCnt="0"/>
      <dgm:spPr/>
    </dgm:pt>
    <dgm:pt modelId="{783ECB58-8F85-4142-A931-B402CAF6D4F3}" type="pres">
      <dgm:prSet presAssocID="{0A2E5A7C-0BEF-4E64-A870-CD92CC4B06A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45C1800-FF7D-428F-A2A7-7BB2B6DC22DC}" type="pres">
      <dgm:prSet presAssocID="{0A2E5A7C-0BEF-4E64-A870-CD92CC4B06AC}" presName="parentText" presStyleLbl="node1" presStyleIdx="2" presStyleCnt="3" custScaleX="1200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B3D2E-5B2A-4A03-A844-2E3EA988ED5E}" type="pres">
      <dgm:prSet presAssocID="{0A2E5A7C-0BEF-4E64-A870-CD92CC4B06AC}" presName="negativeSpace" presStyleCnt="0"/>
      <dgm:spPr/>
    </dgm:pt>
    <dgm:pt modelId="{EBA1C429-F316-4614-AF53-A4276BB358E3}" type="pres">
      <dgm:prSet presAssocID="{0A2E5A7C-0BEF-4E64-A870-CD92CC4B06A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DBC6A9F-6FDF-4B93-AE77-C4B3C0C4BD8E}" type="presOf" srcId="{574DCD46-D218-4B20-8DC1-97ACA8068C59}" destId="{6F38ABBE-A7AB-4DC6-910A-0C7E3F9100FD}" srcOrd="0" destOrd="0" presId="urn:microsoft.com/office/officeart/2005/8/layout/list1"/>
    <dgm:cxn modelId="{431122F2-C440-4ABE-ADA4-B9799496389A}" type="presOf" srcId="{797548D2-7350-4BDC-96C6-A0A71364FA3E}" destId="{F5F1B168-1392-43CA-A4A2-B02B4B339159}" srcOrd="1" destOrd="0" presId="urn:microsoft.com/office/officeart/2005/8/layout/list1"/>
    <dgm:cxn modelId="{64B4448C-9205-4B57-8379-7F066B6235FA}" type="presOf" srcId="{0A2E5A7C-0BEF-4E64-A870-CD92CC4B06AC}" destId="{783ECB58-8F85-4142-A931-B402CAF6D4F3}" srcOrd="0" destOrd="0" presId="urn:microsoft.com/office/officeart/2005/8/layout/list1"/>
    <dgm:cxn modelId="{80FDC9D4-3430-4FE7-B112-F1920C070C22}" srcId="{1CE1E562-43DF-4F3F-A381-F9BD59AF487F}" destId="{0A2E5A7C-0BEF-4E64-A870-CD92CC4B06AC}" srcOrd="2" destOrd="0" parTransId="{4F1F8C69-B8DA-428B-9F30-377B29297CB2}" sibTransId="{2934BBF2-5E4D-4D99-A594-811CB161D88C}"/>
    <dgm:cxn modelId="{3F7D2B3D-3600-4B8F-ACA1-C371D0402F26}" type="presOf" srcId="{574DCD46-D218-4B20-8DC1-97ACA8068C59}" destId="{4AF1CB2C-42A4-42F6-B35E-15CF6803CCD7}" srcOrd="1" destOrd="0" presId="urn:microsoft.com/office/officeart/2005/8/layout/list1"/>
    <dgm:cxn modelId="{6C8937B7-98F0-4662-A953-A50314D3F008}" type="presOf" srcId="{1CE1E562-43DF-4F3F-A381-F9BD59AF487F}" destId="{30C744C0-9BD3-4379-BF23-B78A4A536A33}" srcOrd="0" destOrd="0" presId="urn:microsoft.com/office/officeart/2005/8/layout/list1"/>
    <dgm:cxn modelId="{F13A4235-F66E-4BC0-848F-83D7131A7F61}" srcId="{1CE1E562-43DF-4F3F-A381-F9BD59AF487F}" destId="{797548D2-7350-4BDC-96C6-A0A71364FA3E}" srcOrd="1" destOrd="0" parTransId="{FAE36BC6-448A-4F14-ABC7-2936BB4EBBF0}" sibTransId="{DF4F0551-2E1D-4AF1-928E-B937F3D936C7}"/>
    <dgm:cxn modelId="{DA82D6DF-75A1-4EB9-A247-D38C46E6366C}" srcId="{1CE1E562-43DF-4F3F-A381-F9BD59AF487F}" destId="{574DCD46-D218-4B20-8DC1-97ACA8068C59}" srcOrd="0" destOrd="0" parTransId="{93C0B9DC-E742-4E11-955C-A44A4D460D4B}" sibTransId="{2971BDD0-9BEE-4A70-9767-F7831A7ED658}"/>
    <dgm:cxn modelId="{01FAEEA4-B539-4D21-9120-B37E5EF1F5A5}" type="presOf" srcId="{797548D2-7350-4BDC-96C6-A0A71364FA3E}" destId="{C68EB76E-1A94-4515-8854-7932E659056A}" srcOrd="0" destOrd="0" presId="urn:microsoft.com/office/officeart/2005/8/layout/list1"/>
    <dgm:cxn modelId="{B15FBE7B-3BAB-40B4-8B38-18BEDE62FD8D}" type="presOf" srcId="{0A2E5A7C-0BEF-4E64-A870-CD92CC4B06AC}" destId="{C45C1800-FF7D-428F-A2A7-7BB2B6DC22DC}" srcOrd="1" destOrd="0" presId="urn:microsoft.com/office/officeart/2005/8/layout/list1"/>
    <dgm:cxn modelId="{DCCA3A0E-F59A-420E-8DA1-F4D782D301D6}" type="presParOf" srcId="{30C744C0-9BD3-4379-BF23-B78A4A536A33}" destId="{3B588C95-FAF0-4C98-82F9-51BD82C63F2F}" srcOrd="0" destOrd="0" presId="urn:microsoft.com/office/officeart/2005/8/layout/list1"/>
    <dgm:cxn modelId="{4430CF1B-FD37-44CF-9C74-D1930D3626D0}" type="presParOf" srcId="{3B588C95-FAF0-4C98-82F9-51BD82C63F2F}" destId="{6F38ABBE-A7AB-4DC6-910A-0C7E3F9100FD}" srcOrd="0" destOrd="0" presId="urn:microsoft.com/office/officeart/2005/8/layout/list1"/>
    <dgm:cxn modelId="{EBA4F048-B81C-44F8-8240-E4E6133AFE47}" type="presParOf" srcId="{3B588C95-FAF0-4C98-82F9-51BD82C63F2F}" destId="{4AF1CB2C-42A4-42F6-B35E-15CF6803CCD7}" srcOrd="1" destOrd="0" presId="urn:microsoft.com/office/officeart/2005/8/layout/list1"/>
    <dgm:cxn modelId="{CBF517F5-00D4-418A-B31A-C56C944386E7}" type="presParOf" srcId="{30C744C0-9BD3-4379-BF23-B78A4A536A33}" destId="{740081F2-9FDA-4516-B662-CA1AB7E4333E}" srcOrd="1" destOrd="0" presId="urn:microsoft.com/office/officeart/2005/8/layout/list1"/>
    <dgm:cxn modelId="{3736768B-9C50-41F9-9C65-F4FDF66565A8}" type="presParOf" srcId="{30C744C0-9BD3-4379-BF23-B78A4A536A33}" destId="{B386E84A-85F4-4F00-BC59-B3BC25AF31E7}" srcOrd="2" destOrd="0" presId="urn:microsoft.com/office/officeart/2005/8/layout/list1"/>
    <dgm:cxn modelId="{FE0A8CE7-CF43-4E74-9CAB-0F9CB967C197}" type="presParOf" srcId="{30C744C0-9BD3-4379-BF23-B78A4A536A33}" destId="{5F6462B4-B53F-4B8E-BF63-0D7D54778247}" srcOrd="3" destOrd="0" presId="urn:microsoft.com/office/officeart/2005/8/layout/list1"/>
    <dgm:cxn modelId="{AA95FB8B-863D-4B6A-8FB6-DA36BC573656}" type="presParOf" srcId="{30C744C0-9BD3-4379-BF23-B78A4A536A33}" destId="{A31DD3ED-CD93-41D0-9934-F5CFBAE20E0D}" srcOrd="4" destOrd="0" presId="urn:microsoft.com/office/officeart/2005/8/layout/list1"/>
    <dgm:cxn modelId="{CDA233C6-4572-4337-A9DD-7D63EB4ABD57}" type="presParOf" srcId="{A31DD3ED-CD93-41D0-9934-F5CFBAE20E0D}" destId="{C68EB76E-1A94-4515-8854-7932E659056A}" srcOrd="0" destOrd="0" presId="urn:microsoft.com/office/officeart/2005/8/layout/list1"/>
    <dgm:cxn modelId="{49C3B950-7559-4C8A-8030-99124753EA7A}" type="presParOf" srcId="{A31DD3ED-CD93-41D0-9934-F5CFBAE20E0D}" destId="{F5F1B168-1392-43CA-A4A2-B02B4B339159}" srcOrd="1" destOrd="0" presId="urn:microsoft.com/office/officeart/2005/8/layout/list1"/>
    <dgm:cxn modelId="{89C155AE-844C-4E8B-80A8-F4D574E8F478}" type="presParOf" srcId="{30C744C0-9BD3-4379-BF23-B78A4A536A33}" destId="{308354FE-AE07-4CAA-BD94-8C1D79561077}" srcOrd="5" destOrd="0" presId="urn:microsoft.com/office/officeart/2005/8/layout/list1"/>
    <dgm:cxn modelId="{4239A1D2-F45A-4262-AC6D-493369A93312}" type="presParOf" srcId="{30C744C0-9BD3-4379-BF23-B78A4A536A33}" destId="{AC94BF6D-E6DE-4333-B04D-1E39D1E28F8D}" srcOrd="6" destOrd="0" presId="urn:microsoft.com/office/officeart/2005/8/layout/list1"/>
    <dgm:cxn modelId="{1B70D26D-3371-4511-842A-0CF2913A2513}" type="presParOf" srcId="{30C744C0-9BD3-4379-BF23-B78A4A536A33}" destId="{F38ABBFC-231A-4016-B473-6C476E296664}" srcOrd="7" destOrd="0" presId="urn:microsoft.com/office/officeart/2005/8/layout/list1"/>
    <dgm:cxn modelId="{0680542C-43EC-4459-A7C1-F108D8F375FA}" type="presParOf" srcId="{30C744C0-9BD3-4379-BF23-B78A4A536A33}" destId="{EB8040ED-5675-4EBB-BDAF-520CE0AF8CB5}" srcOrd="8" destOrd="0" presId="urn:microsoft.com/office/officeart/2005/8/layout/list1"/>
    <dgm:cxn modelId="{208E31DA-49EB-4260-A028-167BD728B614}" type="presParOf" srcId="{EB8040ED-5675-4EBB-BDAF-520CE0AF8CB5}" destId="{783ECB58-8F85-4142-A931-B402CAF6D4F3}" srcOrd="0" destOrd="0" presId="urn:microsoft.com/office/officeart/2005/8/layout/list1"/>
    <dgm:cxn modelId="{E289B978-F907-4DFD-AEA3-85F8CAACD5ED}" type="presParOf" srcId="{EB8040ED-5675-4EBB-BDAF-520CE0AF8CB5}" destId="{C45C1800-FF7D-428F-A2A7-7BB2B6DC22DC}" srcOrd="1" destOrd="0" presId="urn:microsoft.com/office/officeart/2005/8/layout/list1"/>
    <dgm:cxn modelId="{46D3BE88-41A7-4427-A75C-8A686BB4B9A6}" type="presParOf" srcId="{30C744C0-9BD3-4379-BF23-B78A4A536A33}" destId="{3F0B3D2E-5B2A-4A03-A844-2E3EA988ED5E}" srcOrd="9" destOrd="0" presId="urn:microsoft.com/office/officeart/2005/8/layout/list1"/>
    <dgm:cxn modelId="{3D618E61-CF86-4EA6-83E1-79B29CF48268}" type="presParOf" srcId="{30C744C0-9BD3-4379-BF23-B78A4A536A33}" destId="{EBA1C429-F316-4614-AF53-A4276BB358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3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3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651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96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63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92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96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72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52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65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82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44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1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80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3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17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A39C7-06E6-4B9C-BFD6-7FC604529038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AE389D-22F1-4D77-86E5-5B34A89B8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15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2416" y="2943420"/>
            <a:ext cx="6823212" cy="2262781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«Угадай птицу»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4497" y="5281505"/>
            <a:ext cx="6201131" cy="1126283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Подготовлена воспитателем ГПД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СОШ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№218 Фрунзенского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 г. Санкт-Петербурга,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Кондрушиной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А.К.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89894" y="3890144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Дидактическая игра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1629246" y="277819"/>
            <a:ext cx="6818821" cy="3558985"/>
            <a:chOff x="1729714" y="331159"/>
            <a:chExt cx="6818821" cy="3558985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34341">
              <a:off x="1729714" y="484326"/>
              <a:ext cx="2164826" cy="1697357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228394">
              <a:off x="3765746" y="331159"/>
              <a:ext cx="2278027" cy="1785640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1156" y="689637"/>
              <a:ext cx="2247379" cy="2026654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127" y="2138863"/>
              <a:ext cx="1796693" cy="1729317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6367" y="2191306"/>
              <a:ext cx="2552144" cy="1698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584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5296" y="1603877"/>
            <a:ext cx="6591985" cy="1719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4.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загадывает свои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загадки.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35248" y="2594975"/>
            <a:ext cx="67720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Загадка 1:</a:t>
            </a: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Маленький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мальчишка в сером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армячишке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двору шныряет, крохи собирает.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весь день ловлю жуков, уплетаю червяков.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тёплый край я не летаю. Здесь под крышей обитаю.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Чик-чирик! Не робей! Я бывалый…</a:t>
            </a:r>
          </a:p>
        </p:txBody>
      </p:sp>
    </p:spTree>
    <p:extLst>
      <p:ext uri="{BB962C8B-B14F-4D97-AF65-F5344CB8AC3E}">
        <p14:creationId xmlns:p14="http://schemas.microsoft.com/office/powerpoint/2010/main" val="26685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820" y="1775460"/>
            <a:ext cx="5203960" cy="408022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240968" y="5981700"/>
            <a:ext cx="19976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Воробей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14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45201" y="1905000"/>
            <a:ext cx="67720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Загадка 2: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Серая кофта, чёрный кафтан.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Гнёзда вьёт из прутиков и кричит «Кар-кар».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 за птица, угадай. Если знаешь точно, отвечай!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Окраска сероватая, повадкой – вороватая.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Крикунья хрипловатая. Известная персона. Кто это?</a:t>
            </a:r>
          </a:p>
        </p:txBody>
      </p:sp>
    </p:spTree>
    <p:extLst>
      <p:ext uri="{BB962C8B-B14F-4D97-AF65-F5344CB8AC3E}">
        <p14:creationId xmlns:p14="http://schemas.microsoft.com/office/powerpoint/2010/main" val="356706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820" y="1776000"/>
            <a:ext cx="5203960" cy="407914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370813" y="5981700"/>
            <a:ext cx="17379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Ворона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819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45201" y="1905000"/>
            <a:ext cx="67720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Загадка 3: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 модницей этой, конечно, знаком: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Вертушке на месте никак не сидится –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Всё хвастает синим своим сюртуком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шапочкой синей гордится.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Непоседа, невеличка, с жёлтым животом та птичка.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Любит сало и пшеницу. Кто узнал её?</a:t>
            </a:r>
          </a:p>
        </p:txBody>
      </p:sp>
    </p:spTree>
    <p:extLst>
      <p:ext uri="{BB962C8B-B14F-4D97-AF65-F5344CB8AC3E}">
        <p14:creationId xmlns:p14="http://schemas.microsoft.com/office/powerpoint/2010/main" val="406121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158" y="1458988"/>
            <a:ext cx="5015284" cy="4522712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342761" y="5981700"/>
            <a:ext cx="1794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Синица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61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45201" y="1623060"/>
            <a:ext cx="67720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Загадка 4: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Чернокрылый, красногрудый и зимой найдёт приют.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боится он простуды. С первым снегом тут как тут.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простуд он не страдает, не страшится злобных вьюг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 зиме не улетает на далёкий знойный юг.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Пусть покроют снега груды и пригорок, и пустырь –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 красавец красногрудый житель севера - …</a:t>
            </a:r>
          </a:p>
        </p:txBody>
      </p:sp>
    </p:spTree>
    <p:extLst>
      <p:ext uri="{BB962C8B-B14F-4D97-AF65-F5344CB8AC3E}">
        <p14:creationId xmlns:p14="http://schemas.microsoft.com/office/powerpoint/2010/main" val="59478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764" y="1776000"/>
            <a:ext cx="4238072" cy="407914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286658" y="5981700"/>
            <a:ext cx="19062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Снегирь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762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45201" y="1905000"/>
            <a:ext cx="6772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Загадка 5: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Непоседа пёстрая, птица длиннохвостая,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Птица говорливая, самая болтливая.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Непоседа птица эта, одного с берёзой цвета.</a:t>
            </a:r>
          </a:p>
        </p:txBody>
      </p:sp>
    </p:spTree>
    <p:extLst>
      <p:ext uri="{BB962C8B-B14F-4D97-AF65-F5344CB8AC3E}">
        <p14:creationId xmlns:p14="http://schemas.microsoft.com/office/powerpoint/2010/main" val="39981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785" y="1577340"/>
            <a:ext cx="6056029" cy="403120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342761" y="5981700"/>
            <a:ext cx="1794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Сорока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939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игры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7180" y="2612871"/>
            <a:ext cx="6591985" cy="14798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отгадывать загадки о зимующих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птицах и узнавать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знакомых птиц по описанию.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329676" y="1576026"/>
            <a:ext cx="832420" cy="78406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765562" y="4435856"/>
            <a:ext cx="7115220" cy="1685850"/>
            <a:chOff x="1895055" y="689637"/>
            <a:chExt cx="8553601" cy="202665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34341">
              <a:off x="1895055" y="725399"/>
              <a:ext cx="2164827" cy="169735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1849" y="689637"/>
              <a:ext cx="2247379" cy="202665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5157" y="823066"/>
              <a:ext cx="1796693" cy="1729317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9228" y="853545"/>
              <a:ext cx="2249428" cy="1698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68674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5296" y="1603877"/>
            <a:ext cx="6591985" cy="45378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5.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конце игры подводятся итоги, определяется победитель. Воспитатель благодарит всех за честную игру и выясняет у детей, чем они могут помочь зимующим птицам, чтобы им было легче пережить зимний голод и холод?</a:t>
            </a:r>
          </a:p>
          <a:p>
            <a:pPr marL="0" indent="0" algn="ctr">
              <a:buNone/>
            </a:pP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обещают подкармливать птиц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саду школы, делать для них кормушки и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 тоже организовать столовую для пернатых друзей.</a:t>
            </a:r>
          </a:p>
        </p:txBody>
      </p:sp>
    </p:spTree>
    <p:extLst>
      <p:ext uri="{BB962C8B-B14F-4D97-AF65-F5344CB8AC3E}">
        <p14:creationId xmlns:p14="http://schemas.microsoft.com/office/powerpoint/2010/main" val="3620550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797" y="4046590"/>
            <a:ext cx="6823212" cy="2262781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076188" y="487605"/>
            <a:ext cx="6818821" cy="3558985"/>
            <a:chOff x="1729714" y="331159"/>
            <a:chExt cx="6818821" cy="3558985"/>
          </a:xfrm>
        </p:grpSpPr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34341">
              <a:off x="1729714" y="484326"/>
              <a:ext cx="2164826" cy="1697357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228394">
              <a:off x="3765746" y="331159"/>
              <a:ext cx="2278027" cy="1785640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1156" y="689637"/>
              <a:ext cx="2247379" cy="2026654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127" y="2138863"/>
              <a:ext cx="1796693" cy="1729317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6367" y="2191306"/>
              <a:ext cx="2552144" cy="1698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6726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588756"/>
              </p:ext>
            </p:extLst>
          </p:nvPr>
        </p:nvGraphicFramePr>
        <p:xfrm>
          <a:off x="1943100" y="1469347"/>
          <a:ext cx="6591300" cy="5133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26989" y="2178795"/>
            <a:ext cx="605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0A2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4000" b="1" dirty="0">
              <a:solidFill>
                <a:srgbClr val="F0A2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2720" y="3666432"/>
            <a:ext cx="605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0A2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000" b="1" dirty="0">
              <a:solidFill>
                <a:srgbClr val="F0A2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6989" y="5236051"/>
            <a:ext cx="605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0A2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4000" b="1" dirty="0">
              <a:solidFill>
                <a:srgbClr val="F0A2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6147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946551" cy="128089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Предварительная работа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943100" y="1566389"/>
            <a:ext cx="6591299" cy="5014839"/>
            <a:chOff x="1943100" y="1566389"/>
            <a:chExt cx="6591299" cy="5014839"/>
          </a:xfrm>
        </p:grpSpPr>
        <p:sp>
          <p:nvSpPr>
            <p:cNvPr id="6" name="Полилиния 5"/>
            <p:cNvSpPr/>
            <p:nvPr/>
          </p:nvSpPr>
          <p:spPr>
            <a:xfrm>
              <a:off x="1943100" y="1566389"/>
              <a:ext cx="953947" cy="1362782"/>
            </a:xfrm>
            <a:custGeom>
              <a:avLst/>
              <a:gdLst>
                <a:gd name="connsiteX0" fmla="*/ 0 w 1362781"/>
                <a:gd name="connsiteY0" fmla="*/ 0 h 953946"/>
                <a:gd name="connsiteX1" fmla="*/ 885808 w 1362781"/>
                <a:gd name="connsiteY1" fmla="*/ 0 h 953946"/>
                <a:gd name="connsiteX2" fmla="*/ 1362781 w 1362781"/>
                <a:gd name="connsiteY2" fmla="*/ 476973 h 953946"/>
                <a:gd name="connsiteX3" fmla="*/ 885808 w 1362781"/>
                <a:gd name="connsiteY3" fmla="*/ 953946 h 953946"/>
                <a:gd name="connsiteX4" fmla="*/ 0 w 1362781"/>
                <a:gd name="connsiteY4" fmla="*/ 953946 h 953946"/>
                <a:gd name="connsiteX5" fmla="*/ 476973 w 1362781"/>
                <a:gd name="connsiteY5" fmla="*/ 476973 h 953946"/>
                <a:gd name="connsiteX6" fmla="*/ 0 w 1362781"/>
                <a:gd name="connsiteY6" fmla="*/ 0 h 95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781" h="953946">
                  <a:moveTo>
                    <a:pt x="1362780" y="0"/>
                  </a:moveTo>
                  <a:lnTo>
                    <a:pt x="1362780" y="620065"/>
                  </a:lnTo>
                  <a:lnTo>
                    <a:pt x="681391" y="953946"/>
                  </a:lnTo>
                  <a:lnTo>
                    <a:pt x="1" y="620065"/>
                  </a:lnTo>
                  <a:lnTo>
                    <a:pt x="1" y="0"/>
                  </a:lnTo>
                  <a:lnTo>
                    <a:pt x="681391" y="333881"/>
                  </a:lnTo>
                  <a:lnTo>
                    <a:pt x="136278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1" tIns="490943" rIns="13970" bIns="49094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2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2897046" y="1566391"/>
              <a:ext cx="5637353" cy="885807"/>
            </a:xfrm>
            <a:custGeom>
              <a:avLst/>
              <a:gdLst>
                <a:gd name="connsiteX0" fmla="*/ 147637 w 885807"/>
                <a:gd name="connsiteY0" fmla="*/ 0 h 5637353"/>
                <a:gd name="connsiteX1" fmla="*/ 738170 w 885807"/>
                <a:gd name="connsiteY1" fmla="*/ 0 h 5637353"/>
                <a:gd name="connsiteX2" fmla="*/ 885807 w 885807"/>
                <a:gd name="connsiteY2" fmla="*/ 147637 h 5637353"/>
                <a:gd name="connsiteX3" fmla="*/ 885807 w 885807"/>
                <a:gd name="connsiteY3" fmla="*/ 5637353 h 5637353"/>
                <a:gd name="connsiteX4" fmla="*/ 885807 w 885807"/>
                <a:gd name="connsiteY4" fmla="*/ 5637353 h 5637353"/>
                <a:gd name="connsiteX5" fmla="*/ 0 w 885807"/>
                <a:gd name="connsiteY5" fmla="*/ 5637353 h 5637353"/>
                <a:gd name="connsiteX6" fmla="*/ 0 w 885807"/>
                <a:gd name="connsiteY6" fmla="*/ 5637353 h 5637353"/>
                <a:gd name="connsiteX7" fmla="*/ 0 w 885807"/>
                <a:gd name="connsiteY7" fmla="*/ 147637 h 5637353"/>
                <a:gd name="connsiteX8" fmla="*/ 147637 w 885807"/>
                <a:gd name="connsiteY8" fmla="*/ 0 h 563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5807" h="5637353">
                  <a:moveTo>
                    <a:pt x="885807" y="939577"/>
                  </a:moveTo>
                  <a:lnTo>
                    <a:pt x="885807" y="4697776"/>
                  </a:lnTo>
                  <a:cubicBezTo>
                    <a:pt x="885807" y="5216690"/>
                    <a:pt x="875421" y="5637350"/>
                    <a:pt x="862609" y="5637350"/>
                  </a:cubicBezTo>
                  <a:lnTo>
                    <a:pt x="0" y="5637350"/>
                  </a:lnTo>
                  <a:lnTo>
                    <a:pt x="0" y="5637350"/>
                  </a:lnTo>
                  <a:lnTo>
                    <a:pt x="0" y="3"/>
                  </a:lnTo>
                  <a:lnTo>
                    <a:pt x="0" y="3"/>
                  </a:lnTo>
                  <a:lnTo>
                    <a:pt x="862609" y="3"/>
                  </a:lnTo>
                  <a:cubicBezTo>
                    <a:pt x="875421" y="3"/>
                    <a:pt x="885807" y="420663"/>
                    <a:pt x="885807" y="939577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58482" rIns="58482" bIns="58482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b="0" i="0" u="none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Беседа о зимующих птицах</a:t>
              </a:r>
              <a:endParaRPr lang="ru-RU" sz="2400" b="0" i="0" u="none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943100" y="2783741"/>
              <a:ext cx="953947" cy="1362782"/>
            </a:xfrm>
            <a:custGeom>
              <a:avLst/>
              <a:gdLst>
                <a:gd name="connsiteX0" fmla="*/ 0 w 1362781"/>
                <a:gd name="connsiteY0" fmla="*/ 0 h 953946"/>
                <a:gd name="connsiteX1" fmla="*/ 885808 w 1362781"/>
                <a:gd name="connsiteY1" fmla="*/ 0 h 953946"/>
                <a:gd name="connsiteX2" fmla="*/ 1362781 w 1362781"/>
                <a:gd name="connsiteY2" fmla="*/ 476973 h 953946"/>
                <a:gd name="connsiteX3" fmla="*/ 885808 w 1362781"/>
                <a:gd name="connsiteY3" fmla="*/ 953946 h 953946"/>
                <a:gd name="connsiteX4" fmla="*/ 0 w 1362781"/>
                <a:gd name="connsiteY4" fmla="*/ 953946 h 953946"/>
                <a:gd name="connsiteX5" fmla="*/ 476973 w 1362781"/>
                <a:gd name="connsiteY5" fmla="*/ 476973 h 953946"/>
                <a:gd name="connsiteX6" fmla="*/ 0 w 1362781"/>
                <a:gd name="connsiteY6" fmla="*/ 0 h 95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781" h="953946">
                  <a:moveTo>
                    <a:pt x="1362780" y="0"/>
                  </a:moveTo>
                  <a:lnTo>
                    <a:pt x="1362780" y="620065"/>
                  </a:lnTo>
                  <a:lnTo>
                    <a:pt x="681391" y="953946"/>
                  </a:lnTo>
                  <a:lnTo>
                    <a:pt x="1" y="620065"/>
                  </a:lnTo>
                  <a:lnTo>
                    <a:pt x="1" y="0"/>
                  </a:lnTo>
                  <a:lnTo>
                    <a:pt x="681391" y="333881"/>
                  </a:lnTo>
                  <a:lnTo>
                    <a:pt x="136278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511" tIns="493483" rIns="16510" bIns="493484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600" kern="120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897046" y="2783743"/>
              <a:ext cx="5637353" cy="885807"/>
            </a:xfrm>
            <a:custGeom>
              <a:avLst/>
              <a:gdLst>
                <a:gd name="connsiteX0" fmla="*/ 147637 w 885807"/>
                <a:gd name="connsiteY0" fmla="*/ 0 h 5637353"/>
                <a:gd name="connsiteX1" fmla="*/ 738170 w 885807"/>
                <a:gd name="connsiteY1" fmla="*/ 0 h 5637353"/>
                <a:gd name="connsiteX2" fmla="*/ 885807 w 885807"/>
                <a:gd name="connsiteY2" fmla="*/ 147637 h 5637353"/>
                <a:gd name="connsiteX3" fmla="*/ 885807 w 885807"/>
                <a:gd name="connsiteY3" fmla="*/ 5637353 h 5637353"/>
                <a:gd name="connsiteX4" fmla="*/ 885807 w 885807"/>
                <a:gd name="connsiteY4" fmla="*/ 5637353 h 5637353"/>
                <a:gd name="connsiteX5" fmla="*/ 0 w 885807"/>
                <a:gd name="connsiteY5" fmla="*/ 5637353 h 5637353"/>
                <a:gd name="connsiteX6" fmla="*/ 0 w 885807"/>
                <a:gd name="connsiteY6" fmla="*/ 5637353 h 5637353"/>
                <a:gd name="connsiteX7" fmla="*/ 0 w 885807"/>
                <a:gd name="connsiteY7" fmla="*/ 147637 h 5637353"/>
                <a:gd name="connsiteX8" fmla="*/ 147637 w 885807"/>
                <a:gd name="connsiteY8" fmla="*/ 0 h 563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5807" h="5637353">
                  <a:moveTo>
                    <a:pt x="885807" y="939577"/>
                  </a:moveTo>
                  <a:lnTo>
                    <a:pt x="885807" y="4697776"/>
                  </a:lnTo>
                  <a:cubicBezTo>
                    <a:pt x="885807" y="5216690"/>
                    <a:pt x="875421" y="5637350"/>
                    <a:pt x="862609" y="5637350"/>
                  </a:cubicBezTo>
                  <a:lnTo>
                    <a:pt x="0" y="5637350"/>
                  </a:lnTo>
                  <a:lnTo>
                    <a:pt x="0" y="5637350"/>
                  </a:lnTo>
                  <a:lnTo>
                    <a:pt x="0" y="3"/>
                  </a:lnTo>
                  <a:lnTo>
                    <a:pt x="0" y="3"/>
                  </a:lnTo>
                  <a:lnTo>
                    <a:pt x="862609" y="3"/>
                  </a:lnTo>
                  <a:cubicBezTo>
                    <a:pt x="875421" y="3"/>
                    <a:pt x="885807" y="420663"/>
                    <a:pt x="885807" y="939577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58482" rIns="58482" bIns="58482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b="0" i="0" u="none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Наблюдение птиц в природе</a:t>
              </a:r>
              <a:endParaRPr lang="ru-RU" sz="2400" b="0" i="0" u="none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943100" y="4001094"/>
              <a:ext cx="953947" cy="1362782"/>
            </a:xfrm>
            <a:custGeom>
              <a:avLst/>
              <a:gdLst>
                <a:gd name="connsiteX0" fmla="*/ 0 w 1362781"/>
                <a:gd name="connsiteY0" fmla="*/ 0 h 953946"/>
                <a:gd name="connsiteX1" fmla="*/ 885808 w 1362781"/>
                <a:gd name="connsiteY1" fmla="*/ 0 h 953946"/>
                <a:gd name="connsiteX2" fmla="*/ 1362781 w 1362781"/>
                <a:gd name="connsiteY2" fmla="*/ 476973 h 953946"/>
                <a:gd name="connsiteX3" fmla="*/ 885808 w 1362781"/>
                <a:gd name="connsiteY3" fmla="*/ 953946 h 953946"/>
                <a:gd name="connsiteX4" fmla="*/ 0 w 1362781"/>
                <a:gd name="connsiteY4" fmla="*/ 953946 h 953946"/>
                <a:gd name="connsiteX5" fmla="*/ 476973 w 1362781"/>
                <a:gd name="connsiteY5" fmla="*/ 476973 h 953946"/>
                <a:gd name="connsiteX6" fmla="*/ 0 w 1362781"/>
                <a:gd name="connsiteY6" fmla="*/ 0 h 95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781" h="953946">
                  <a:moveTo>
                    <a:pt x="1362780" y="0"/>
                  </a:moveTo>
                  <a:lnTo>
                    <a:pt x="1362780" y="620065"/>
                  </a:lnTo>
                  <a:lnTo>
                    <a:pt x="681391" y="953946"/>
                  </a:lnTo>
                  <a:lnTo>
                    <a:pt x="1" y="620065"/>
                  </a:lnTo>
                  <a:lnTo>
                    <a:pt x="1" y="0"/>
                  </a:lnTo>
                  <a:lnTo>
                    <a:pt x="681391" y="333881"/>
                  </a:lnTo>
                  <a:lnTo>
                    <a:pt x="136278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1" tIns="490943" rIns="13970" bIns="49094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2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897046" y="4001095"/>
              <a:ext cx="5637353" cy="885807"/>
            </a:xfrm>
            <a:custGeom>
              <a:avLst/>
              <a:gdLst>
                <a:gd name="connsiteX0" fmla="*/ 147637 w 885807"/>
                <a:gd name="connsiteY0" fmla="*/ 0 h 5637353"/>
                <a:gd name="connsiteX1" fmla="*/ 738170 w 885807"/>
                <a:gd name="connsiteY1" fmla="*/ 0 h 5637353"/>
                <a:gd name="connsiteX2" fmla="*/ 885807 w 885807"/>
                <a:gd name="connsiteY2" fmla="*/ 147637 h 5637353"/>
                <a:gd name="connsiteX3" fmla="*/ 885807 w 885807"/>
                <a:gd name="connsiteY3" fmla="*/ 5637353 h 5637353"/>
                <a:gd name="connsiteX4" fmla="*/ 885807 w 885807"/>
                <a:gd name="connsiteY4" fmla="*/ 5637353 h 5637353"/>
                <a:gd name="connsiteX5" fmla="*/ 0 w 885807"/>
                <a:gd name="connsiteY5" fmla="*/ 5637353 h 5637353"/>
                <a:gd name="connsiteX6" fmla="*/ 0 w 885807"/>
                <a:gd name="connsiteY6" fmla="*/ 5637353 h 5637353"/>
                <a:gd name="connsiteX7" fmla="*/ 0 w 885807"/>
                <a:gd name="connsiteY7" fmla="*/ 147637 h 5637353"/>
                <a:gd name="connsiteX8" fmla="*/ 147637 w 885807"/>
                <a:gd name="connsiteY8" fmla="*/ 0 h 563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5807" h="5637353">
                  <a:moveTo>
                    <a:pt x="885807" y="939577"/>
                  </a:moveTo>
                  <a:lnTo>
                    <a:pt x="885807" y="4697776"/>
                  </a:lnTo>
                  <a:cubicBezTo>
                    <a:pt x="885807" y="5216690"/>
                    <a:pt x="875421" y="5637350"/>
                    <a:pt x="862609" y="5637350"/>
                  </a:cubicBezTo>
                  <a:lnTo>
                    <a:pt x="0" y="5637350"/>
                  </a:lnTo>
                  <a:lnTo>
                    <a:pt x="0" y="5637350"/>
                  </a:lnTo>
                  <a:lnTo>
                    <a:pt x="0" y="3"/>
                  </a:lnTo>
                  <a:lnTo>
                    <a:pt x="0" y="3"/>
                  </a:lnTo>
                  <a:lnTo>
                    <a:pt x="862609" y="3"/>
                  </a:lnTo>
                  <a:cubicBezTo>
                    <a:pt x="875421" y="3"/>
                    <a:pt x="885807" y="420663"/>
                    <a:pt x="885807" y="939577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58482" rIns="58482" bIns="58482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b="0" i="0" u="none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Подкормка птиц во время прогулки</a:t>
              </a:r>
              <a:endParaRPr lang="ru-RU" sz="2400" b="0" i="0" u="none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943100" y="5218446"/>
              <a:ext cx="953947" cy="1362782"/>
            </a:xfrm>
            <a:custGeom>
              <a:avLst/>
              <a:gdLst>
                <a:gd name="connsiteX0" fmla="*/ 0 w 1362781"/>
                <a:gd name="connsiteY0" fmla="*/ 0 h 953946"/>
                <a:gd name="connsiteX1" fmla="*/ 885808 w 1362781"/>
                <a:gd name="connsiteY1" fmla="*/ 0 h 953946"/>
                <a:gd name="connsiteX2" fmla="*/ 1362781 w 1362781"/>
                <a:gd name="connsiteY2" fmla="*/ 476973 h 953946"/>
                <a:gd name="connsiteX3" fmla="*/ 885808 w 1362781"/>
                <a:gd name="connsiteY3" fmla="*/ 953946 h 953946"/>
                <a:gd name="connsiteX4" fmla="*/ 0 w 1362781"/>
                <a:gd name="connsiteY4" fmla="*/ 953946 h 953946"/>
                <a:gd name="connsiteX5" fmla="*/ 476973 w 1362781"/>
                <a:gd name="connsiteY5" fmla="*/ 476973 h 953946"/>
                <a:gd name="connsiteX6" fmla="*/ 0 w 1362781"/>
                <a:gd name="connsiteY6" fmla="*/ 0 h 95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781" h="953946">
                  <a:moveTo>
                    <a:pt x="1362780" y="0"/>
                  </a:moveTo>
                  <a:lnTo>
                    <a:pt x="1362780" y="620065"/>
                  </a:lnTo>
                  <a:lnTo>
                    <a:pt x="681391" y="953946"/>
                  </a:lnTo>
                  <a:lnTo>
                    <a:pt x="1" y="620065"/>
                  </a:lnTo>
                  <a:lnTo>
                    <a:pt x="1" y="0"/>
                  </a:lnTo>
                  <a:lnTo>
                    <a:pt x="681391" y="333881"/>
                  </a:lnTo>
                  <a:lnTo>
                    <a:pt x="136278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1" tIns="490943" rIns="13970" bIns="49094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200" kern="120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897046" y="5218446"/>
              <a:ext cx="5637353" cy="885808"/>
            </a:xfrm>
            <a:custGeom>
              <a:avLst/>
              <a:gdLst>
                <a:gd name="connsiteX0" fmla="*/ 147637 w 885807"/>
                <a:gd name="connsiteY0" fmla="*/ 0 h 5637353"/>
                <a:gd name="connsiteX1" fmla="*/ 738170 w 885807"/>
                <a:gd name="connsiteY1" fmla="*/ 0 h 5637353"/>
                <a:gd name="connsiteX2" fmla="*/ 885807 w 885807"/>
                <a:gd name="connsiteY2" fmla="*/ 147637 h 5637353"/>
                <a:gd name="connsiteX3" fmla="*/ 885807 w 885807"/>
                <a:gd name="connsiteY3" fmla="*/ 5637353 h 5637353"/>
                <a:gd name="connsiteX4" fmla="*/ 885807 w 885807"/>
                <a:gd name="connsiteY4" fmla="*/ 5637353 h 5637353"/>
                <a:gd name="connsiteX5" fmla="*/ 0 w 885807"/>
                <a:gd name="connsiteY5" fmla="*/ 5637353 h 5637353"/>
                <a:gd name="connsiteX6" fmla="*/ 0 w 885807"/>
                <a:gd name="connsiteY6" fmla="*/ 5637353 h 5637353"/>
                <a:gd name="connsiteX7" fmla="*/ 0 w 885807"/>
                <a:gd name="connsiteY7" fmla="*/ 147637 h 5637353"/>
                <a:gd name="connsiteX8" fmla="*/ 147637 w 885807"/>
                <a:gd name="connsiteY8" fmla="*/ 0 h 563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5807" h="5637353">
                  <a:moveTo>
                    <a:pt x="885807" y="939577"/>
                  </a:moveTo>
                  <a:lnTo>
                    <a:pt x="885807" y="4697776"/>
                  </a:lnTo>
                  <a:cubicBezTo>
                    <a:pt x="885807" y="5216690"/>
                    <a:pt x="875421" y="5637350"/>
                    <a:pt x="862609" y="5637350"/>
                  </a:cubicBezTo>
                  <a:lnTo>
                    <a:pt x="0" y="5637350"/>
                  </a:lnTo>
                  <a:lnTo>
                    <a:pt x="0" y="5637350"/>
                  </a:lnTo>
                  <a:lnTo>
                    <a:pt x="0" y="3"/>
                  </a:lnTo>
                  <a:lnTo>
                    <a:pt x="0" y="3"/>
                  </a:lnTo>
                  <a:lnTo>
                    <a:pt x="862609" y="3"/>
                  </a:lnTo>
                  <a:cubicBezTo>
                    <a:pt x="875421" y="3"/>
                    <a:pt x="885807" y="420663"/>
                    <a:pt x="885807" y="939577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58483" rIns="58482" bIns="58482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b="0" i="0" u="none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Изготовление книжки-самоделки «Птицы под нашим окном»</a:t>
              </a:r>
              <a:endParaRPr lang="ru-RU" sz="2400" b="0" i="0" u="none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55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905300"/>
              </p:ext>
            </p:extLst>
          </p:nvPr>
        </p:nvGraphicFramePr>
        <p:xfrm>
          <a:off x="1943100" y="1469346"/>
          <a:ext cx="65913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284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5296" y="1603877"/>
            <a:ext cx="6591985" cy="1719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1.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предлагает детям обратить внимание на элементы геометрической мозаики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«Птица» и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подумать, что из них может получиться.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618541" y="3675586"/>
            <a:ext cx="3242517" cy="2564622"/>
            <a:chOff x="400565" y="1380127"/>
            <a:chExt cx="3242517" cy="2564622"/>
          </a:xfrm>
        </p:grpSpPr>
        <p:pic>
          <p:nvPicPr>
            <p:cNvPr id="5" name="Picture 2" descr="C:\Users\User\Desktop\Рисунок1.png">
              <a:hlinkClick r:id="" action="ppaction://macro?name=DragandDrop"/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582" b="51703"/>
            <a:stretch/>
          </p:blipFill>
          <p:spPr bwMode="auto">
            <a:xfrm rot="19382943">
              <a:off x="400565" y="2772692"/>
              <a:ext cx="861877" cy="456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Овал 5">
              <a:hlinkClick r:id="" action="ppaction://macro?name=DragandDrop"/>
            </p:cNvPr>
            <p:cNvSpPr/>
            <p:nvPr/>
          </p:nvSpPr>
          <p:spPr>
            <a:xfrm>
              <a:off x="517525" y="1620838"/>
              <a:ext cx="830763" cy="8135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7" name="Picture 3" descr="C:\Users\User\Desktop\Рисунок1.png">
              <a:hlinkClick r:id="" action="ppaction://macro?name=DragandDrop"/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 bwMode="auto">
            <a:xfrm rot="19740277" flipV="1">
              <a:off x="2321532" y="2868393"/>
              <a:ext cx="1218940" cy="401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Равнобедренный треугольник 7">
              <a:hlinkClick r:id="" action="ppaction://macro?name=DragandDrop"/>
            </p:cNvPr>
            <p:cNvSpPr/>
            <p:nvPr/>
          </p:nvSpPr>
          <p:spPr>
            <a:xfrm>
              <a:off x="981471" y="3104091"/>
              <a:ext cx="974930" cy="840658"/>
            </a:xfrm>
            <a:prstGeom prst="triangle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9" name="Picture 2" descr="C:\Users\User\Desktop\Рисунок1.png">
              <a:hlinkClick r:id="" action="ppaction://macro?name=DragandDrop"/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582" b="51703"/>
            <a:stretch/>
          </p:blipFill>
          <p:spPr bwMode="auto">
            <a:xfrm rot="353266" flipH="1">
              <a:off x="2377113" y="1803660"/>
              <a:ext cx="1265969" cy="67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Овал 9">
              <a:hlinkClick r:id="" action="ppaction://macro?name=DragandDrop"/>
            </p:cNvPr>
            <p:cNvSpPr/>
            <p:nvPr/>
          </p:nvSpPr>
          <p:spPr>
            <a:xfrm flipH="1">
              <a:off x="2700469" y="3509257"/>
              <a:ext cx="404813" cy="40481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Овал 10">
              <a:hlinkClick r:id="" action="ppaction://macro?name=DragandDrop"/>
            </p:cNvPr>
            <p:cNvSpPr/>
            <p:nvPr/>
          </p:nvSpPr>
          <p:spPr>
            <a:xfrm flipH="1">
              <a:off x="2124110" y="3553719"/>
              <a:ext cx="201612" cy="20161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12" name="Picture 2" descr="C:\Users\User\Desktop\Рисунок1.png">
              <a:hlinkClick r:id="" action="ppaction://macro?name=DragandDrop"/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rgbClr val="FF99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582" b="51703"/>
            <a:stretch/>
          </p:blipFill>
          <p:spPr bwMode="auto">
            <a:xfrm rot="19382943">
              <a:off x="1398535" y="1380127"/>
              <a:ext cx="855808" cy="453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Овал 12">
              <a:hlinkClick r:id="" action="ppaction://macro?name=DragandDrop"/>
            </p:cNvPr>
            <p:cNvSpPr/>
            <p:nvPr/>
          </p:nvSpPr>
          <p:spPr>
            <a:xfrm>
              <a:off x="1468936" y="2269444"/>
              <a:ext cx="830763" cy="8135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969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5296" y="1584959"/>
            <a:ext cx="6591985" cy="9426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собирают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элементов геометрической мозаики птицу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9106" y="2596811"/>
            <a:ext cx="3481387" cy="2794000"/>
            <a:chOff x="5379796" y="491206"/>
            <a:chExt cx="3481580" cy="2793778"/>
          </a:xfrm>
        </p:grpSpPr>
        <p:pic>
          <p:nvPicPr>
            <p:cNvPr id="15" name="Picture 2" descr="C:\Users\User\Desktop\Рисунок1.png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582" b="51703"/>
            <a:stretch/>
          </p:blipFill>
          <p:spPr bwMode="auto">
            <a:xfrm rot="19382943">
              <a:off x="5690281" y="2065283"/>
              <a:ext cx="1310742" cy="693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Овал 15"/>
            <p:cNvSpPr/>
            <p:nvPr/>
          </p:nvSpPr>
          <p:spPr>
            <a:xfrm>
              <a:off x="5846547" y="491206"/>
              <a:ext cx="1304997" cy="127783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17" name="Picture 3" descr="C:\Users\User\Desktop\Рисунок1.png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 bwMode="auto">
            <a:xfrm rot="19740277" flipV="1">
              <a:off x="6925613" y="1911340"/>
              <a:ext cx="1935763" cy="637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Равнобедренный треугольник 17"/>
            <p:cNvSpPr/>
            <p:nvPr/>
          </p:nvSpPr>
          <p:spPr>
            <a:xfrm>
              <a:off x="6719720" y="2370657"/>
              <a:ext cx="1060509" cy="914327"/>
            </a:xfrm>
            <a:prstGeom prst="triangle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6587950" y="1411883"/>
              <a:ext cx="1304997" cy="127783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20" name="Picture 2" descr="C:\Users\User\Desktop\Рисунок1.png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582" b="51703"/>
            <a:stretch/>
          </p:blipFill>
          <p:spPr bwMode="auto">
            <a:xfrm rot="353266" flipH="1">
              <a:off x="7183924" y="1470511"/>
              <a:ext cx="1310742" cy="693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Овал 20"/>
            <p:cNvSpPr/>
            <p:nvPr/>
          </p:nvSpPr>
          <p:spPr>
            <a:xfrm flipH="1">
              <a:off x="6183116" y="724549"/>
              <a:ext cx="404834" cy="40478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 flipH="1">
              <a:off x="6249794" y="837254"/>
              <a:ext cx="203211" cy="20318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23" name="Picture 2" descr="C:\Users\User\Desktop\Рисунок1.png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rgbClr val="FF9933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582" b="51703"/>
            <a:stretch/>
          </p:blipFill>
          <p:spPr bwMode="auto">
            <a:xfrm rot="19382943">
              <a:off x="5379796" y="1405027"/>
              <a:ext cx="855808" cy="453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1496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5296" y="1484063"/>
            <a:ext cx="6591985" cy="855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2.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задаёт детям вопросы: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021943178"/>
              </p:ext>
            </p:extLst>
          </p:nvPr>
        </p:nvGraphicFramePr>
        <p:xfrm>
          <a:off x="2293357" y="2339607"/>
          <a:ext cx="6423924" cy="3121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067830" y="5483039"/>
            <a:ext cx="6706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 мы поговорим о зимующих птицах и научимся узнавать их по описанию.</a:t>
            </a:r>
          </a:p>
        </p:txBody>
      </p:sp>
    </p:spTree>
    <p:extLst>
      <p:ext uri="{BB962C8B-B14F-4D97-AF65-F5344CB8AC3E}">
        <p14:creationId xmlns:p14="http://schemas.microsoft.com/office/powerpoint/2010/main" val="2444376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игры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5201" y="1408387"/>
            <a:ext cx="7015919" cy="15176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3.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Поиграем в игру, которая называется «Угадай птицу». Я буду загадывать вам загадки, а вы должны будете правильно их отгадывать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в нашей игре есть строгие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правила: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468642" y="2941196"/>
            <a:ext cx="5969036" cy="3747210"/>
            <a:chOff x="2862544" y="2976568"/>
            <a:chExt cx="5969036" cy="3747210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862544" y="2976568"/>
              <a:ext cx="5969036" cy="3747210"/>
              <a:chOff x="2565653" y="2976568"/>
              <a:chExt cx="5969036" cy="3747210"/>
            </a:xfrm>
          </p:grpSpPr>
          <p:sp>
            <p:nvSpPr>
              <p:cNvPr id="6" name="Полилиния 5"/>
              <p:cNvSpPr/>
              <p:nvPr/>
            </p:nvSpPr>
            <p:spPr>
              <a:xfrm>
                <a:off x="2602888" y="2976568"/>
                <a:ext cx="5931801" cy="1041757"/>
              </a:xfrm>
              <a:custGeom>
                <a:avLst/>
                <a:gdLst>
                  <a:gd name="connsiteX0" fmla="*/ 0 w 5143997"/>
                  <a:gd name="connsiteY0" fmla="*/ 0 h 1041755"/>
                  <a:gd name="connsiteX1" fmla="*/ 4623120 w 5143997"/>
                  <a:gd name="connsiteY1" fmla="*/ 0 h 1041755"/>
                  <a:gd name="connsiteX2" fmla="*/ 5143997 w 5143997"/>
                  <a:gd name="connsiteY2" fmla="*/ 520878 h 1041755"/>
                  <a:gd name="connsiteX3" fmla="*/ 4623120 w 5143997"/>
                  <a:gd name="connsiteY3" fmla="*/ 1041755 h 1041755"/>
                  <a:gd name="connsiteX4" fmla="*/ 0 w 5143997"/>
                  <a:gd name="connsiteY4" fmla="*/ 1041755 h 1041755"/>
                  <a:gd name="connsiteX5" fmla="*/ 0 w 5143997"/>
                  <a:gd name="connsiteY5" fmla="*/ 0 h 1041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43997" h="1041755">
                    <a:moveTo>
                      <a:pt x="5143997" y="1041754"/>
                    </a:moveTo>
                    <a:lnTo>
                      <a:pt x="520877" y="1041754"/>
                    </a:lnTo>
                    <a:lnTo>
                      <a:pt x="0" y="520877"/>
                    </a:lnTo>
                    <a:lnTo>
                      <a:pt x="520877" y="1"/>
                    </a:lnTo>
                    <a:lnTo>
                      <a:pt x="5143997" y="1"/>
                    </a:lnTo>
                    <a:lnTo>
                      <a:pt x="5143997" y="1041754"/>
                    </a:ln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9824" tIns="182881" rIns="341376" bIns="182881" numCol="1" spcCol="1270" anchor="ctr" anchorCtr="0">
                <a:noAutofit/>
              </a:bodyPr>
              <a:lstStyle/>
              <a:p>
                <a:pPr marL="358775"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Нельзя кричать хором. Если вы угадали, поднимайте руки. Кто первый поднял, тот отвечает.</a:t>
                </a:r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565653" y="2976569"/>
                <a:ext cx="1041755" cy="1041755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Полилиния 7"/>
              <p:cNvSpPr/>
              <p:nvPr/>
            </p:nvSpPr>
            <p:spPr>
              <a:xfrm>
                <a:off x="2602888" y="4329295"/>
                <a:ext cx="5931801" cy="1041757"/>
              </a:xfrm>
              <a:custGeom>
                <a:avLst/>
                <a:gdLst>
                  <a:gd name="connsiteX0" fmla="*/ 0 w 5143997"/>
                  <a:gd name="connsiteY0" fmla="*/ 0 h 1041755"/>
                  <a:gd name="connsiteX1" fmla="*/ 4623120 w 5143997"/>
                  <a:gd name="connsiteY1" fmla="*/ 0 h 1041755"/>
                  <a:gd name="connsiteX2" fmla="*/ 5143997 w 5143997"/>
                  <a:gd name="connsiteY2" fmla="*/ 520878 h 1041755"/>
                  <a:gd name="connsiteX3" fmla="*/ 4623120 w 5143997"/>
                  <a:gd name="connsiteY3" fmla="*/ 1041755 h 1041755"/>
                  <a:gd name="connsiteX4" fmla="*/ 0 w 5143997"/>
                  <a:gd name="connsiteY4" fmla="*/ 1041755 h 1041755"/>
                  <a:gd name="connsiteX5" fmla="*/ 0 w 5143997"/>
                  <a:gd name="connsiteY5" fmla="*/ 0 h 1041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43997" h="1041755">
                    <a:moveTo>
                      <a:pt x="5143997" y="1041754"/>
                    </a:moveTo>
                    <a:lnTo>
                      <a:pt x="520877" y="1041754"/>
                    </a:lnTo>
                    <a:lnTo>
                      <a:pt x="0" y="520877"/>
                    </a:lnTo>
                    <a:lnTo>
                      <a:pt x="520877" y="1"/>
                    </a:lnTo>
                    <a:lnTo>
                      <a:pt x="5143997" y="1"/>
                    </a:lnTo>
                    <a:lnTo>
                      <a:pt x="5143997" y="1041754"/>
                    </a:ln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9824" tIns="182881" rIns="341376" bIns="182881" numCol="1" spcCol="1270" anchor="ctr" anchorCtr="0">
                <a:noAutofit/>
              </a:bodyPr>
              <a:lstStyle/>
              <a:p>
                <a:pPr marL="358775"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Если ребёнок ошибся и угадал неправильно, тогда отвечает следующий.</a:t>
                </a:r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2565653" y="4329296"/>
                <a:ext cx="1041755" cy="1041755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Полилиния 9"/>
              <p:cNvSpPr/>
              <p:nvPr/>
            </p:nvSpPr>
            <p:spPr>
              <a:xfrm>
                <a:off x="2602888" y="5682022"/>
                <a:ext cx="5931801" cy="1041756"/>
              </a:xfrm>
              <a:custGeom>
                <a:avLst/>
                <a:gdLst>
                  <a:gd name="connsiteX0" fmla="*/ 0 w 5143997"/>
                  <a:gd name="connsiteY0" fmla="*/ 0 h 1041755"/>
                  <a:gd name="connsiteX1" fmla="*/ 4623120 w 5143997"/>
                  <a:gd name="connsiteY1" fmla="*/ 0 h 1041755"/>
                  <a:gd name="connsiteX2" fmla="*/ 5143997 w 5143997"/>
                  <a:gd name="connsiteY2" fmla="*/ 520878 h 1041755"/>
                  <a:gd name="connsiteX3" fmla="*/ 4623120 w 5143997"/>
                  <a:gd name="connsiteY3" fmla="*/ 1041755 h 1041755"/>
                  <a:gd name="connsiteX4" fmla="*/ 0 w 5143997"/>
                  <a:gd name="connsiteY4" fmla="*/ 1041755 h 1041755"/>
                  <a:gd name="connsiteX5" fmla="*/ 0 w 5143997"/>
                  <a:gd name="connsiteY5" fmla="*/ 0 h 1041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43997" h="1041755">
                    <a:moveTo>
                      <a:pt x="5143997" y="1041754"/>
                    </a:moveTo>
                    <a:lnTo>
                      <a:pt x="520877" y="1041754"/>
                    </a:lnTo>
                    <a:lnTo>
                      <a:pt x="0" y="520877"/>
                    </a:lnTo>
                    <a:lnTo>
                      <a:pt x="520877" y="1"/>
                    </a:lnTo>
                    <a:lnTo>
                      <a:pt x="5143997" y="1"/>
                    </a:lnTo>
                    <a:lnTo>
                      <a:pt x="5143997" y="1041754"/>
                    </a:ln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9824" tIns="182881" rIns="341376" bIns="182880" numCol="1" spcCol="1270" anchor="ctr" anchorCtr="0">
                <a:noAutofit/>
              </a:bodyPr>
              <a:lstStyle/>
              <a:p>
                <a:pPr marL="358775"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За каждый правильный ответ, ребёнок получает медаль с изображением птицы, про которую он отгадал загадку. Кто заработает больше медалей – победит.</a:t>
                </a:r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565653" y="5682023"/>
                <a:ext cx="1041755" cy="1041755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43" name="TextBox 42"/>
            <p:cNvSpPr txBox="1"/>
            <p:nvPr/>
          </p:nvSpPr>
          <p:spPr>
            <a:xfrm>
              <a:off x="3045896" y="3156610"/>
              <a:ext cx="6053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080723" y="4496230"/>
              <a:ext cx="6053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80723" y="5848957"/>
              <a:ext cx="6053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7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</TotalTime>
  <Words>628</Words>
  <Application>Microsoft Office PowerPoint</Application>
  <PresentationFormat>Экран (4:3)</PresentationFormat>
  <Paragraphs>91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Легкий дым</vt:lpstr>
      <vt:lpstr>«Угадай птицу»</vt:lpstr>
      <vt:lpstr>Цель игры</vt:lpstr>
      <vt:lpstr>Задачи игры</vt:lpstr>
      <vt:lpstr>Предварительная работа</vt:lpstr>
      <vt:lpstr>Материал</vt:lpstr>
      <vt:lpstr>Ход игры</vt:lpstr>
      <vt:lpstr>Ход игры</vt:lpstr>
      <vt:lpstr>Ход игры</vt:lpstr>
      <vt:lpstr>Ход игры</vt:lpstr>
      <vt:lpstr>Ход игры</vt:lpstr>
      <vt:lpstr>Ход игры</vt:lpstr>
      <vt:lpstr>Ход игры</vt:lpstr>
      <vt:lpstr>Ход игры</vt:lpstr>
      <vt:lpstr>Ход игры</vt:lpstr>
      <vt:lpstr>Ход игры</vt:lpstr>
      <vt:lpstr>Ход игры</vt:lpstr>
      <vt:lpstr>Ход игры</vt:lpstr>
      <vt:lpstr>Ход игры</vt:lpstr>
      <vt:lpstr>Ход игры</vt:lpstr>
      <vt:lpstr>Ход игры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«Угадай птицу»</dc:title>
  <dc:creator>Владислав Кондрушин</dc:creator>
  <cp:lastModifiedBy>Владислав Кондрушин</cp:lastModifiedBy>
  <cp:revision>30</cp:revision>
  <dcterms:created xsi:type="dcterms:W3CDTF">2013-05-15T04:54:44Z</dcterms:created>
  <dcterms:modified xsi:type="dcterms:W3CDTF">2013-05-15T20:55:28Z</dcterms:modified>
</cp:coreProperties>
</file>