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06DF5-21A1-4D65-AAD5-E3211B8EE77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81D8C-0DCB-41DA-B3AE-2F66E33B1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F810-B308-4400-ADC3-E638325423A4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556-5AD8-4962-98D5-8FA4D4A07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38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"Умеем ли мы прощать?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Всё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 можно простить?"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PICT3409s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643182"/>
            <a:ext cx="2783648" cy="3715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818"/>
          <a:stretch>
            <a:fillRect/>
          </a:stretch>
        </p:blipFill>
        <p:spPr bwMode="auto">
          <a:xfrm>
            <a:off x="4786314" y="357166"/>
            <a:ext cx="1833557" cy="540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143116"/>
            <a:ext cx="25932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785794"/>
            <a:ext cx="8229600" cy="4525963"/>
          </a:xfrm>
        </p:spPr>
        <p:txBody>
          <a:bodyPr/>
          <a:lstStyle/>
          <a:p>
            <a:r>
              <a:rPr lang="ru-RU" sz="3600" b="1" dirty="0" smtClean="0"/>
              <a:t>Обида</a:t>
            </a:r>
            <a:r>
              <a:rPr lang="ru-RU" dirty="0" smtClean="0"/>
              <a:t> - несправедливо причиненное огорчение, оскорбление, а также чувство, вызванное таким огорчением./ Словарь русского языка. С.И.Ожегов</a:t>
            </a:r>
            <a:r>
              <a:rPr lang="ru-RU" dirty="0" smtClean="0"/>
              <a:t>/</a:t>
            </a:r>
          </a:p>
          <a:p>
            <a:endParaRPr lang="ru-RU" dirty="0" smtClean="0"/>
          </a:p>
          <a:p>
            <a:r>
              <a:rPr lang="ru-RU" b="1" u="sng" dirty="0" smtClean="0"/>
              <a:t>Простить</a:t>
            </a:r>
            <a:r>
              <a:rPr lang="ru-RU" dirty="0" smtClean="0"/>
              <a:t> – делать простым от греха, вины, долга; освобождать от обязательства, миловать. </a:t>
            </a:r>
            <a:r>
              <a:rPr lang="ru-RU" dirty="0" smtClean="0"/>
              <a:t>        </a:t>
            </a:r>
            <a:r>
              <a:rPr lang="ru-RU" dirty="0" smtClean="0"/>
              <a:t>/</a:t>
            </a:r>
            <a:r>
              <a:rPr lang="ru-RU" dirty="0" smtClean="0"/>
              <a:t>  </a:t>
            </a:r>
            <a:r>
              <a:rPr lang="ru-RU" dirty="0" smtClean="0"/>
              <a:t>В.Даль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217328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Упавшего не считай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990099"/>
                </a:solidFill>
              </a:rPr>
              <a:t>Тому тяжело,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Злой человек, как уголь: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 пропавшего.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если не жжёт, то чернит.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990099"/>
                </a:solidFill>
              </a:rPr>
              <a:t>кто помнит зло.</a:t>
            </a:r>
            <a:endParaRPr lang="ru-RU" dirty="0" smtClean="0">
              <a:solidFill>
                <a:srgbClr val="99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88 -0.0169 L 0.11112 -0.35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09 -0.04421 L 0.05591 -0.377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0.15671 L 0.22327 -0.1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возвыситься над обидой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разобраться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пожалеть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простить</a:t>
            </a:r>
          </a:p>
          <a:p>
            <a:pPr>
              <a:buNone/>
            </a:pPr>
            <a:r>
              <a:rPr lang="ru-RU" b="1" dirty="0" smtClean="0"/>
              <a:t>                             </a:t>
            </a:r>
            <a:r>
              <a:rPr lang="ru-RU" b="1" dirty="0" smtClean="0"/>
              <a:t>   </a:t>
            </a:r>
            <a:r>
              <a:rPr lang="ru-RU" b="1" u="sng" dirty="0" smtClean="0">
                <a:solidFill>
                  <a:srgbClr val="FF3399"/>
                </a:solidFill>
              </a:rPr>
              <a:t>ПРОЩАТЬ</a:t>
            </a:r>
            <a:endParaRPr lang="ru-RU" b="1" u="sng" dirty="0">
              <a:solidFill>
                <a:srgbClr val="FF3399"/>
              </a:solidFill>
            </a:endParaRPr>
          </a:p>
        </p:txBody>
      </p:sp>
      <p:pic>
        <p:nvPicPr>
          <p:cNvPr id="4" name="Рисунок 3" descr="266156412.jpg"/>
          <p:cNvPicPr>
            <a:picLocks noChangeAspect="1"/>
          </p:cNvPicPr>
          <p:nvPr/>
        </p:nvPicPr>
        <p:blipFill>
          <a:blip r:embed="rId2"/>
          <a:srcRect b="4302"/>
          <a:stretch>
            <a:fillRect/>
          </a:stretch>
        </p:blipFill>
        <p:spPr>
          <a:xfrm>
            <a:off x="3009888" y="3571876"/>
            <a:ext cx="293370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28082"/>
            <a:ext cx="1833562" cy="291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6015" r="7812"/>
          <a:stretch>
            <a:fillRect/>
          </a:stretch>
        </p:blipFill>
        <p:spPr bwMode="auto">
          <a:xfrm>
            <a:off x="3286116" y="2000256"/>
            <a:ext cx="2466844" cy="2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5225" t="7500" r="48280" b="38750"/>
          <a:stretch>
            <a:fillRect/>
          </a:stretch>
        </p:blipFill>
        <p:spPr bwMode="auto">
          <a:xfrm>
            <a:off x="6298141" y="1714488"/>
            <a:ext cx="198863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214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Schoolbook" pitchFamily="18" charset="0"/>
              </a:rPr>
              <a:t>Заповеди:</a:t>
            </a:r>
            <a:br>
              <a:rPr lang="ru-RU" dirty="0" smtClean="0">
                <a:latin typeface="Century Schoolbook" pitchFamily="18" charset="0"/>
              </a:rPr>
            </a:br>
            <a:r>
              <a:rPr lang="ru-RU" b="1" u="sng" dirty="0" smtClean="0">
                <a:solidFill>
                  <a:srgbClr val="FF3399"/>
                </a:solidFill>
                <a:latin typeface="Century Schoolbook" pitchFamily="18" charset="0"/>
              </a:rPr>
              <a:t>Прощайте обидевших вас</a:t>
            </a:r>
            <a:r>
              <a:rPr lang="ru-RU" u="sng" dirty="0" smtClean="0">
                <a:solidFill>
                  <a:srgbClr val="FF3399"/>
                </a:solidFill>
                <a:latin typeface="Century Schoolbook" pitchFamily="18" charset="0"/>
              </a:rPr>
              <a:t>,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любите врагов своих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,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отвечайте добром на зло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Содержимое 5" descr="d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286124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77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"Умеем ли мы прощать?  Всё ли можно простить?" </vt:lpstr>
      <vt:lpstr>Слайд 2</vt:lpstr>
      <vt:lpstr>Слайд 3</vt:lpstr>
      <vt:lpstr>Упавшего не считай  Тому тяжело,  Злой человек, как уголь: </vt:lpstr>
      <vt:lpstr>Слайд 5</vt:lpstr>
      <vt:lpstr>Слайд 6</vt:lpstr>
      <vt:lpstr>Заповеди: Прощайте обидевших вас, любите врагов своих, отвечайте добром на зло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"Умеем ли мы прощать? Всё ли можно простить?" </dc:title>
  <dc:creator>Admin</dc:creator>
  <cp:lastModifiedBy>Ирина</cp:lastModifiedBy>
  <cp:revision>22</cp:revision>
  <dcterms:created xsi:type="dcterms:W3CDTF">2013-01-20T16:20:54Z</dcterms:created>
  <dcterms:modified xsi:type="dcterms:W3CDTF">2013-01-28T20:17:32Z</dcterms:modified>
</cp:coreProperties>
</file>