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71" r:id="rId6"/>
    <p:sldId id="259" r:id="rId7"/>
    <p:sldId id="272" r:id="rId8"/>
    <p:sldId id="265" r:id="rId9"/>
    <p:sldId id="273" r:id="rId10"/>
    <p:sldId id="261" r:id="rId11"/>
    <p:sldId id="274" r:id="rId12"/>
    <p:sldId id="267" r:id="rId13"/>
    <p:sldId id="275" r:id="rId14"/>
    <p:sldId id="268" r:id="rId15"/>
    <p:sldId id="276" r:id="rId16"/>
    <p:sldId id="269" r:id="rId17"/>
    <p:sldId id="277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97C9D-D4E1-4463-973B-7EF4E9FAB833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88A84-0743-43D9-A551-9AFEE1A36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8A84-0743-43D9-A551-9AFEE1A36C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88A84-0743-43D9-A551-9AFEE1A36C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F363-29AB-4133-9A2C-A5055EF312CC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9F2B-548A-48FF-A4C1-576FFD732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Игра «Зашифрованные слова»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Преподаватель\Desktop\кот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71942"/>
            <a:ext cx="3429024" cy="2590989"/>
          </a:xfrm>
          <a:prstGeom prst="rect">
            <a:avLst/>
          </a:prstGeom>
          <a:noFill/>
        </p:spPr>
      </p:pic>
      <p:pic>
        <p:nvPicPr>
          <p:cNvPr id="1027" name="Picture 3" descr="C:\Users\Преподаватель\Desktop\IMG_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4718"/>
            <a:ext cx="2857520" cy="2060050"/>
          </a:xfrm>
          <a:prstGeom prst="rect">
            <a:avLst/>
          </a:prstGeom>
          <a:noFill/>
        </p:spPr>
      </p:pic>
      <p:pic>
        <p:nvPicPr>
          <p:cNvPr id="1028" name="Picture 4" descr="C:\Users\Преподаватель\Desktop\bengalskaya-koshka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2749102" cy="2214554"/>
          </a:xfrm>
          <a:prstGeom prst="rect">
            <a:avLst/>
          </a:prstGeom>
          <a:noFill/>
        </p:spPr>
      </p:pic>
      <p:pic>
        <p:nvPicPr>
          <p:cNvPr id="1029" name="Picture 5" descr="C:\Users\Преподаватель\Desktop\22085226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000372"/>
            <a:ext cx="3000364" cy="383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406900"/>
            <a:ext cx="7780365" cy="195105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- - кот -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:\Users\Преподаватель\Desktop\IMG_7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8258"/>
            <a:ext cx="4143404" cy="3366494"/>
          </a:xfrm>
          <a:prstGeom prst="rect">
            <a:avLst/>
          </a:prstGeom>
          <a:noFill/>
        </p:spPr>
      </p:pic>
      <p:pic>
        <p:nvPicPr>
          <p:cNvPr id="14340" name="Picture 4" descr="C:\Users\Преподаватель\Desktop\4191281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3571868" cy="3466980"/>
          </a:xfrm>
          <a:prstGeom prst="rect">
            <a:avLst/>
          </a:prstGeom>
          <a:noFill/>
        </p:spPr>
      </p:pic>
      <p:pic>
        <p:nvPicPr>
          <p:cNvPr id="14342" name="Picture 6" descr="C:\Users\Преподаватель\Desktop\64fc8e4d75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86578" y="285728"/>
            <a:ext cx="2068323" cy="2674196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Этот в рукаве живет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29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локоть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Преподаватель\Desktop\локо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78546" cy="4929246"/>
          </a:xfrm>
          <a:prstGeom prst="rect">
            <a:avLst/>
          </a:prstGeom>
          <a:noFill/>
        </p:spPr>
      </p:pic>
      <p:pic>
        <p:nvPicPr>
          <p:cNvPr id="6147" name="Picture 3" descr="C:\Users\Преподаватель\Desktop\cats-6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35338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872278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Этот кот  на руках идет.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74887"/>
            <a:ext cx="8115328" cy="448311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 - к - о - - т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5363" name="Picture 3" descr="C:\Users\Преподаватель\Desktop\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20881"/>
            <a:ext cx="4190996" cy="3294126"/>
          </a:xfrm>
          <a:prstGeom prst="rect">
            <a:avLst/>
          </a:prstGeom>
          <a:noFill/>
        </p:spPr>
      </p:pic>
      <p:pic>
        <p:nvPicPr>
          <p:cNvPr id="15365" name="Picture 5" descr="C:\Users\Преподаватель\Desktop\64fc8e4d751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1428760" cy="2216743"/>
          </a:xfrm>
          <a:prstGeom prst="rect">
            <a:avLst/>
          </a:prstGeom>
          <a:noFill/>
        </p:spPr>
      </p:pic>
      <p:pic>
        <p:nvPicPr>
          <p:cNvPr id="15366" name="Picture 6" descr="C:\Users\Преподаватель\Desktop\4933335_1192355291_k_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575038"/>
            <a:ext cx="2643205" cy="285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-142900"/>
            <a:ext cx="8715436" cy="1357322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Акробат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Преподаватель\Desktop\акроб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711585" cy="4857784"/>
          </a:xfrm>
          <a:prstGeom prst="rect">
            <a:avLst/>
          </a:prstGeom>
          <a:noFill/>
        </p:spPr>
      </p:pic>
      <p:pic>
        <p:nvPicPr>
          <p:cNvPr id="7171" name="Picture 3" descr="C:\Users\Преподаватель\Desktop\8727903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791" y="214290"/>
            <a:ext cx="342787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285728"/>
            <a:ext cx="922973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Этот кот завершает обед.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</a:rPr>
              <a:t>К о - - - т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C:\Users\Преподаватель\Desktop\bengalskaya-koshka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594" y="1285860"/>
            <a:ext cx="4231563" cy="3429024"/>
          </a:xfrm>
          <a:prstGeom prst="rect">
            <a:avLst/>
          </a:prstGeom>
          <a:noFill/>
        </p:spPr>
      </p:pic>
      <p:pic>
        <p:nvPicPr>
          <p:cNvPr id="16387" name="Picture 3" descr="C:\Users\Преподаватель\Desktop\4933191_1192355051_k_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2928959" cy="283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428604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компот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Преподаватель\Desktop\комп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966020" cy="4373818"/>
          </a:xfrm>
          <a:prstGeom prst="rect">
            <a:avLst/>
          </a:prstGeom>
          <a:noFill/>
        </p:spPr>
      </p:pic>
      <p:pic>
        <p:nvPicPr>
          <p:cNvPr id="8196" name="Picture 4" descr="C:\Users\Преподаватель\Desktop\zver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514728" cy="310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Этот в  письмах приносит привет.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Ко - - - - т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Users\Преподаватель\Desktop\1339668736_tigreno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572032" cy="4071966"/>
          </a:xfrm>
          <a:prstGeom prst="rect">
            <a:avLst/>
          </a:prstGeom>
          <a:noFill/>
        </p:spPr>
      </p:pic>
      <p:pic>
        <p:nvPicPr>
          <p:cNvPr id="17411" name="Picture 3" descr="C:\Users\Преподаватель\Desktop\7332787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3714776" cy="3815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конверт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Преподаватель\Desktop\кон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6086475" cy="4057650"/>
          </a:xfrm>
          <a:prstGeom prst="rect">
            <a:avLst/>
          </a:prstGeom>
          <a:noFill/>
        </p:spPr>
      </p:pic>
      <p:pic>
        <p:nvPicPr>
          <p:cNvPr id="9219" name="Picture 3" descr="C:\Users\Преподаватель\Desktop\domashnie-zhivotnie-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381250" cy="2381250"/>
          </a:xfrm>
          <a:prstGeom prst="rect">
            <a:avLst/>
          </a:prstGeom>
          <a:noFill/>
        </p:spPr>
      </p:pic>
      <p:pic>
        <p:nvPicPr>
          <p:cNvPr id="9220" name="Picture 4" descr="C:\Users\Преподаватель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286016" cy="2357444"/>
          </a:xfrm>
          <a:prstGeom prst="rect">
            <a:avLst/>
          </a:prstGeom>
          <a:noFill/>
        </p:spPr>
      </p:pic>
      <p:pic>
        <p:nvPicPr>
          <p:cNvPr id="9221" name="Picture 5" descr="C:\Users\Преподаватель\Desktop\4574664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072074"/>
            <a:ext cx="1743891" cy="1381118"/>
          </a:xfrm>
          <a:prstGeom prst="rect">
            <a:avLst/>
          </a:prstGeom>
          <a:noFill/>
        </p:spPr>
      </p:pic>
      <p:pic>
        <p:nvPicPr>
          <p:cNvPr id="9222" name="Picture 6" descr="C:\Users\Преподаватель\Desktop\ко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0042"/>
            <a:ext cx="228601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Молодцы!!!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Преподаватель\Desktop\кот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429156" cy="3321867"/>
          </a:xfrm>
          <a:prstGeom prst="rect">
            <a:avLst/>
          </a:prstGeom>
          <a:noFill/>
        </p:spPr>
      </p:pic>
      <p:pic>
        <p:nvPicPr>
          <p:cNvPr id="18436" name="Picture 4" descr="C:\Users\Преподаватель\Desktop\ко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181072" cy="1785950"/>
          </a:xfrm>
          <a:prstGeom prst="rect">
            <a:avLst/>
          </a:prstGeom>
          <a:noFill/>
        </p:spPr>
      </p:pic>
      <p:pic>
        <p:nvPicPr>
          <p:cNvPr id="18437" name="Picture 5" descr="C:\Users\Преподаватель\Desktop\ко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14290"/>
            <a:ext cx="2250296" cy="1800247"/>
          </a:xfrm>
          <a:prstGeom prst="rect">
            <a:avLst/>
          </a:prstGeom>
          <a:noFill/>
        </p:spPr>
      </p:pic>
      <p:pic>
        <p:nvPicPr>
          <p:cNvPr id="18438" name="Picture 6" descr="C:\Users\Преподаватель\Desktop\1339668736_tigrenok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52"/>
            <a:ext cx="30718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72716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Этот кот портнихой сшит.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Ко - </a:t>
            </a:r>
            <a:r>
              <a:rPr lang="ru-RU" sz="8000" dirty="0" smtClean="0">
                <a:solidFill>
                  <a:srgbClr val="00B050"/>
                </a:solidFill>
              </a:rPr>
              <a:t>та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Преподаватель\Desktop\k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286280" cy="3539625"/>
          </a:xfrm>
          <a:prstGeom prst="rect">
            <a:avLst/>
          </a:prstGeom>
          <a:noFill/>
        </p:spPr>
      </p:pic>
      <p:pic>
        <p:nvPicPr>
          <p:cNvPr id="10243" name="Picture 3" descr="C:\Users\Преподаватель\Desktop\8727903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857520" cy="2601909"/>
          </a:xfrm>
          <a:prstGeom prst="rect">
            <a:avLst/>
          </a:prstGeom>
          <a:noFill/>
        </p:spPr>
      </p:pic>
      <p:pic>
        <p:nvPicPr>
          <p:cNvPr id="10244" name="Picture 4" descr="C:\Users\Преподаватель\Desktop\64fc8e4d75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14512" cy="221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реподаватель\Desktop\коф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714908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2778506" flipV="1">
            <a:off x="571472" y="785794"/>
            <a:ext cx="2312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кофта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Преподаватель\Desktop\дет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42"/>
            <a:ext cx="4143404" cy="369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10358510" cy="14287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Этот н</a:t>
            </a:r>
            <a:r>
              <a:rPr lang="ru-RU" b="1" dirty="0" smtClean="0">
                <a:solidFill>
                  <a:srgbClr val="FF0000"/>
                </a:solidFill>
              </a:rPr>
              <a:t>а </a:t>
            </a:r>
            <a:r>
              <a:rPr lang="ru-RU" dirty="0" smtClean="0">
                <a:solidFill>
                  <a:srgbClr val="FF0000"/>
                </a:solidFill>
              </a:rPr>
              <a:t>луну спешит.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214554"/>
            <a:ext cx="7543824" cy="264320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Ко - - - - - -т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8" name="Picture 4" descr="C:\Users\Преподаватель\Desktop\к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5216992" cy="3286148"/>
          </a:xfrm>
          <a:prstGeom prst="rect">
            <a:avLst/>
          </a:prstGeom>
          <a:noFill/>
        </p:spPr>
      </p:pic>
      <p:pic>
        <p:nvPicPr>
          <p:cNvPr id="11269" name="Picture 5" descr="C:\Users\Преподаватель\Desktop\2057515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0"/>
            <a:ext cx="2571768" cy="2778104"/>
          </a:xfrm>
          <a:prstGeom prst="rect">
            <a:avLst/>
          </a:prstGeom>
          <a:noFill/>
        </p:spPr>
      </p:pic>
      <p:pic>
        <p:nvPicPr>
          <p:cNvPr id="11270" name="Picture 6" descr="C:\Users\Преподаватель\Desktop\4933191_1192355051_k_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Космонавт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Преподаватель\Desktop\космона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048500" cy="4695825"/>
          </a:xfrm>
          <a:prstGeom prst="rect">
            <a:avLst/>
          </a:prstGeom>
          <a:noFill/>
        </p:spPr>
      </p:pic>
      <p:pic>
        <p:nvPicPr>
          <p:cNvPr id="3075" name="Picture 3" descr="C:\Users\Преподаватель\Desktop\ко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57163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85850" y="285728"/>
            <a:ext cx="10215634" cy="15716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Этот из подземных мест.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Преподаватель\Desktop\коте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5357850" cy="4128199"/>
          </a:xfrm>
          <a:prstGeom prst="rect">
            <a:avLst/>
          </a:prstGeom>
          <a:noFill/>
        </p:spPr>
      </p:pic>
      <p:pic>
        <p:nvPicPr>
          <p:cNvPr id="12291" name="Picture 3" descr="C:\Users\Преподаватель\Desktop\0a98ff0b7732d0293c944c4b9ce_pre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66" y="1571612"/>
            <a:ext cx="3071834" cy="369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541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Крот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Преподаватель\Desktop\крот - копия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6207882" cy="4316418"/>
          </a:xfrm>
          <a:prstGeom prst="rect">
            <a:avLst/>
          </a:prstGeom>
          <a:noFill/>
        </p:spPr>
      </p:pic>
      <p:pic>
        <p:nvPicPr>
          <p:cNvPr id="4100" name="Picture 4" descr="C:\Users\Преподаватель\Desktop\cats-6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516194" cy="189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7145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Этот хворостинки ест.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3929066"/>
            <a:ext cx="6900866" cy="190025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Ко  - т  - -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Преподаватель\Desktop\кот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071966" cy="3064691"/>
          </a:xfrm>
          <a:prstGeom prst="rect">
            <a:avLst/>
          </a:prstGeom>
          <a:noFill/>
        </p:spPr>
      </p:pic>
      <p:pic>
        <p:nvPicPr>
          <p:cNvPr id="13316" name="Picture 4" descr="C:\Users\Преподаватель\Desktop\cats-6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76477"/>
            <a:ext cx="3500462" cy="2595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3106" y="-142900"/>
            <a:ext cx="10572824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костер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реподаватель\Desktop\кост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286512" cy="5214951"/>
          </a:xfrm>
          <a:prstGeom prst="rect">
            <a:avLst/>
          </a:prstGeom>
          <a:noFill/>
        </p:spPr>
      </p:pic>
      <p:pic>
        <p:nvPicPr>
          <p:cNvPr id="5123" name="Picture 3" descr="C:\Users\Преподаватель\Desktop\4933335_1192355291_k_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571636" cy="164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97</Words>
  <Application>Microsoft Office PowerPoint</Application>
  <PresentationFormat>Экран (4:3)</PresentationFormat>
  <Paragraphs>27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Игра «Зашифрованные слова»</vt:lpstr>
      <vt:lpstr>Этот кот портнихой сшит.</vt:lpstr>
      <vt:lpstr>Слайд 3</vt:lpstr>
      <vt:lpstr>Этот на луну спешит.</vt:lpstr>
      <vt:lpstr>Космонавт</vt:lpstr>
      <vt:lpstr>Этот из подземных мест.</vt:lpstr>
      <vt:lpstr>Крот</vt:lpstr>
      <vt:lpstr>Этот хворостинки ест.</vt:lpstr>
      <vt:lpstr>костер</vt:lpstr>
      <vt:lpstr>- - кот -</vt:lpstr>
      <vt:lpstr>Слайд 11</vt:lpstr>
      <vt:lpstr>Этот кот  на руках идет.</vt:lpstr>
      <vt:lpstr>Акробат</vt:lpstr>
      <vt:lpstr>Этот кот завершает обед.</vt:lpstr>
      <vt:lpstr>компот</vt:lpstr>
      <vt:lpstr>Этот в  письмах приносит привет.</vt:lpstr>
      <vt:lpstr>конверт</vt:lpstr>
      <vt:lpstr>Молодцы!!!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«Зашифрованные слова»</dc:title>
  <dc:creator>Преподаватель</dc:creator>
  <cp:lastModifiedBy>Преподаватель</cp:lastModifiedBy>
  <cp:revision>30</cp:revision>
  <dcterms:created xsi:type="dcterms:W3CDTF">2012-06-22T05:09:43Z</dcterms:created>
  <dcterms:modified xsi:type="dcterms:W3CDTF">2012-06-24T19:42:14Z</dcterms:modified>
</cp:coreProperties>
</file>