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411-B86A-452E-BA4F-D1D9DD276925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7B1-272F-48BD-B560-DBBEE5BEB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411-B86A-452E-BA4F-D1D9DD276925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7B1-272F-48BD-B560-DBBEE5BEB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411-B86A-452E-BA4F-D1D9DD276925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7B1-272F-48BD-B560-DBBEE5BEB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411-B86A-452E-BA4F-D1D9DD276925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7B1-272F-48BD-B560-DBBEE5BEB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411-B86A-452E-BA4F-D1D9DD276925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1217B1-272F-48BD-B560-DBBEE5BEB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411-B86A-452E-BA4F-D1D9DD276925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7B1-272F-48BD-B560-DBBEE5BEB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411-B86A-452E-BA4F-D1D9DD276925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7B1-272F-48BD-B560-DBBEE5BEB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411-B86A-452E-BA4F-D1D9DD276925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7B1-272F-48BD-B560-DBBEE5BEB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411-B86A-452E-BA4F-D1D9DD276925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7B1-272F-48BD-B560-DBBEE5BEB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411-B86A-452E-BA4F-D1D9DD276925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7B1-272F-48BD-B560-DBBEE5BEB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3411-B86A-452E-BA4F-D1D9DD276925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7B1-272F-48BD-B560-DBBEE5BEB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D53411-B86A-452E-BA4F-D1D9DD276925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1217B1-272F-48BD-B560-DBBEE5BEB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Словарные слова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ages.huffingtonpost.com/2009-10-16-bo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130" y="352425"/>
            <a:ext cx="450574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centr-malysh.ru/assets/News/microshield-kid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7" y="1345418"/>
            <a:ext cx="5940425" cy="416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Язык, народ, дорога, артист, театр, собака, тетрадь, девочка,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мальчик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ребята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yourlogoresources.com/wp-content/uploads/2011/09/rolling-stones-log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578740" cy="479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onegate.net/DV_195403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130453" cy="392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46/110/46110364_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513684" cy="336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ufilm.ru/uploads/0003/cd/5c/5786-1-f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130453" cy="328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24h.ru/img9/bigcvv_bi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274469" cy="38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obaky.3dn.ru/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346477" cy="39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sp-kontoring.ru/kartinki/103280$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987" y="1844823"/>
            <a:ext cx="3445173" cy="372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s10763.vkontakte.ru/u151666419/-6/x_b4b4c49f.jpg"/>
          <p:cNvPicPr/>
          <p:nvPr/>
        </p:nvPicPr>
        <p:blipFill>
          <a:blip r:embed="rId2"/>
          <a:srcRect b="9345"/>
          <a:stretch>
            <a:fillRect/>
          </a:stretch>
        </p:blipFill>
        <p:spPr bwMode="auto">
          <a:xfrm>
            <a:off x="2232977" y="1196752"/>
            <a:ext cx="3923199" cy="514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23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Словарные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Язык, народ, дорога, артист, театр, собака, тетрадь, девочка, мальчик, ребята.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Ира</cp:lastModifiedBy>
  <cp:revision>8</cp:revision>
  <dcterms:created xsi:type="dcterms:W3CDTF">2012-10-29T17:28:19Z</dcterms:created>
  <dcterms:modified xsi:type="dcterms:W3CDTF">2013-06-17T14:33:26Z</dcterms:modified>
</cp:coreProperties>
</file>