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9" r:id="rId2"/>
    <p:sldId id="256" r:id="rId3"/>
    <p:sldId id="257" r:id="rId4"/>
    <p:sldId id="258" r:id="rId5"/>
    <p:sldId id="259" r:id="rId6"/>
    <p:sldId id="264" r:id="rId7"/>
    <p:sldId id="260" r:id="rId8"/>
    <p:sldId id="261" r:id="rId9"/>
    <p:sldId id="262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BB8DEC7-A9EC-4517-A996-F2DF32222272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EC97983-1FF5-4533-8D22-8962A962D7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B8DEC7-A9EC-4517-A996-F2DF32222272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C97983-1FF5-4533-8D22-8962A962D7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B8DEC7-A9EC-4517-A996-F2DF32222272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C97983-1FF5-4533-8D22-8962A962D7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B8DEC7-A9EC-4517-A996-F2DF32222272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C97983-1FF5-4533-8D22-8962A962D7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BB8DEC7-A9EC-4517-A996-F2DF32222272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EC97983-1FF5-4533-8D22-8962A962D7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B8DEC7-A9EC-4517-A996-F2DF32222272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EC97983-1FF5-4533-8D22-8962A962D7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B8DEC7-A9EC-4517-A996-F2DF32222272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EC97983-1FF5-4533-8D22-8962A962D7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B8DEC7-A9EC-4517-A996-F2DF32222272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C97983-1FF5-4533-8D22-8962A962D7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B8DEC7-A9EC-4517-A996-F2DF32222272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C97983-1FF5-4533-8D22-8962A962D7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BB8DEC7-A9EC-4517-A996-F2DF32222272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EC97983-1FF5-4533-8D22-8962A962D7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BB8DEC7-A9EC-4517-A996-F2DF32222272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EC97983-1FF5-4533-8D22-8962A962D7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9BB8DEC7-A9EC-4517-A996-F2DF32222272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EC97983-1FF5-4533-8D22-8962A962D7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234" y="1052735"/>
            <a:ext cx="8229600" cy="2952329"/>
          </a:xfrm>
        </p:spPr>
        <p:txBody>
          <a:bodyPr>
            <a:normAutofit/>
          </a:bodyPr>
          <a:lstStyle/>
          <a:p>
            <a:pPr algn="ctr"/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33600" y="980728"/>
            <a:ext cx="6560234" cy="1584176"/>
          </a:xfrm>
        </p:spPr>
        <p:txBody>
          <a:bodyPr/>
          <a:lstStyle/>
          <a:p>
            <a:pPr algn="ctr"/>
            <a:r>
              <a:rPr lang="ru-RU" sz="4800" dirty="0">
                <a:solidFill>
                  <a:srgbClr val="EAEBDE">
                    <a:tint val="100000"/>
                    <a:shade val="90000"/>
                    <a:satMod val="250000"/>
                    <a:alpha val="100000"/>
                  </a:srgb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ea typeface="+mj-ea"/>
                <a:cs typeface="+mj-cs"/>
              </a:rPr>
              <a:t>Большая </a:t>
            </a:r>
            <a:r>
              <a:rPr lang="ru-RU" sz="4800">
                <a:solidFill>
                  <a:srgbClr val="EAEBDE">
                    <a:tint val="100000"/>
                    <a:shade val="90000"/>
                    <a:satMod val="250000"/>
                    <a:alpha val="100000"/>
                  </a:srgb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ea typeface="+mj-ea"/>
                <a:cs typeface="+mj-cs"/>
              </a:rPr>
              <a:t>буква </a:t>
            </a:r>
            <a:r>
              <a:rPr lang="ru-RU" sz="4800" smtClean="0">
                <a:solidFill>
                  <a:srgbClr val="EAEBDE">
                    <a:tint val="100000"/>
                    <a:shade val="90000"/>
                    <a:satMod val="250000"/>
                    <a:alpha val="100000"/>
                  </a:srgb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ea typeface="+mj-ea"/>
                <a:cs typeface="+mj-cs"/>
              </a:rPr>
              <a:t>              в </a:t>
            </a:r>
            <a:r>
              <a:rPr lang="ru-RU" sz="4800" dirty="0">
                <a:solidFill>
                  <a:srgbClr val="EAEBDE">
                    <a:tint val="100000"/>
                    <a:shade val="90000"/>
                    <a:satMod val="250000"/>
                    <a:alpha val="100000"/>
                  </a:srgb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ea typeface="+mj-ea"/>
                <a:cs typeface="+mj-cs"/>
              </a:rPr>
              <a:t>названии городов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08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Петрозаводск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karelian.ru/uploads/posts/2012-06/1338548329_square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500174"/>
            <a:ext cx="4691081" cy="4314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айл: Петербург region.pn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96" t="1417" r="1461" b="1417"/>
          <a:stretch>
            <a:fillRect/>
          </a:stretch>
        </p:blipFill>
        <p:spPr bwMode="auto">
          <a:xfrm>
            <a:off x="857225" y="1000108"/>
            <a:ext cx="6649908" cy="517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www.raster-maps.com/images/maps/rastr/russia/atlas/ussr_atlas_phisical_map_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3975" y="280302"/>
            <a:ext cx="9251950" cy="6297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Россия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Москва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00200"/>
            <a:ext cx="8329642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://www.kruiz-n.ru/aklipart/moscow_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471612"/>
            <a:ext cx="5334000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Санкт-Петербург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www.snpltd.ru/Images/Products/piter24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54692" y="1646238"/>
            <a:ext cx="603461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travelel.ru/wp-content/uploads/2011/05/%D0%9A%D0%B0%D1%80%D1%82%D0%B0-%D1%81-%D0%BA%D1%80%D1%83%D0%BF%D0%BD%D1%8B%D0%BC%D0%B8-%D0%B3%D0%BE%D1%80%D0%BE%D0%B4%D0%B0%D0%BC%D0%B8-%D0%A0%D0%BE%D1%81%D1%81%D0%B8%D0%B8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3975" y="556418"/>
            <a:ext cx="9251950" cy="574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Великий Новгород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www.alidi.ru/images/00004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54692" y="1646238"/>
            <a:ext cx="603461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сков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s018.radikal.ru/i526/1201/f4/f542981595a9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24000" y="1880394"/>
            <a:ext cx="60960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Вологда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www.tourblogger.ru/sites/default/files/u28354/vologda_kreml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2629" y="1646238"/>
            <a:ext cx="7138741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118</TotalTime>
  <Words>13</Words>
  <Application>Microsoft Office PowerPoint</Application>
  <PresentationFormat>Экран (4:3)</PresentationFormat>
  <Paragraphs>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Литейная</vt:lpstr>
      <vt:lpstr>Презентация PowerPoint</vt:lpstr>
      <vt:lpstr>Презентация PowerPoint</vt:lpstr>
      <vt:lpstr>Презентация PowerPoint</vt:lpstr>
      <vt:lpstr>Москва</vt:lpstr>
      <vt:lpstr>Санкт-Петербург</vt:lpstr>
      <vt:lpstr>Презентация PowerPoint</vt:lpstr>
      <vt:lpstr>Великий Новгород</vt:lpstr>
      <vt:lpstr>Псков</vt:lpstr>
      <vt:lpstr>Вологда</vt:lpstr>
      <vt:lpstr>Петрозаводск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Ира</cp:lastModifiedBy>
  <cp:revision>14</cp:revision>
  <dcterms:created xsi:type="dcterms:W3CDTF">2013-01-23T17:14:12Z</dcterms:created>
  <dcterms:modified xsi:type="dcterms:W3CDTF">2013-06-17T14:57:20Z</dcterms:modified>
</cp:coreProperties>
</file>