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2" r:id="rId3"/>
    <p:sldId id="265" r:id="rId4"/>
    <p:sldId id="267" r:id="rId5"/>
    <p:sldId id="270" r:id="rId6"/>
    <p:sldId id="269" r:id="rId7"/>
    <p:sldId id="268" r:id="rId8"/>
    <p:sldId id="271" r:id="rId9"/>
    <p:sldId id="266" r:id="rId10"/>
    <p:sldId id="257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42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94660"/>
  </p:normalViewPr>
  <p:slideViewPr>
    <p:cSldViewPr>
      <p:cViewPr varScale="1">
        <p:scale>
          <a:sx n="68" d="100"/>
          <a:sy n="68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5CBF8-855D-4723-B0BD-0B01A03B430B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1E78B-F94E-4367-87D4-107001D7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BDC8-B01F-414B-87AF-153249F2416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441-B0D6-42AE-8C2F-A45E582E2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BDC8-B01F-414B-87AF-153249F2416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441-B0D6-42AE-8C2F-A45E582E2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BDC8-B01F-414B-87AF-153249F2416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441-B0D6-42AE-8C2F-A45E582E2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BDC8-B01F-414B-87AF-153249F2416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441-B0D6-42AE-8C2F-A45E582E2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BDC8-B01F-414B-87AF-153249F2416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441-B0D6-42AE-8C2F-A45E582E2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BDC8-B01F-414B-87AF-153249F2416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441-B0D6-42AE-8C2F-A45E582E2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BDC8-B01F-414B-87AF-153249F2416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441-B0D6-42AE-8C2F-A45E582E2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BDC8-B01F-414B-87AF-153249F2416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441-B0D6-42AE-8C2F-A45E582E2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BDC8-B01F-414B-87AF-153249F2416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441-B0D6-42AE-8C2F-A45E582E2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BDC8-B01F-414B-87AF-153249F2416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441-B0D6-42AE-8C2F-A45E582E2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BDC8-B01F-414B-87AF-153249F2416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E441-B0D6-42AE-8C2F-A45E582E2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BDC8-B01F-414B-87AF-153249F24161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E441-B0D6-42AE-8C2F-A45E582E2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?text=%D0%BF%D0%B0%D1%83%D0%BA%20%D0%BA%D0%BB%D0%B8%D0%BF%D0%B0%D1%80%D1%82&amp;stype=image&amp;lr=194&amp;noreask=1&amp;source=wiz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2;&#1054;&#1049;%20&#1059;&#1056;&#1054;&#1050;%20&#1072;&#1087;&#1088;&#1077;&#1083;&#1100;\Detskaya-Dve-sestricy-dve-ruki(muzofon.com)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9.xml"/><Relationship Id="rId5" Type="http://schemas.openxmlformats.org/officeDocument/2006/relationships/image" Target="../media/image27.gif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38.wdp"/><Relationship Id="rId10" Type="http://schemas.openxmlformats.org/officeDocument/2006/relationships/slide" Target="slide9.xml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18" Type="http://schemas.microsoft.com/office/2007/relationships/hdphoto" Target="../media/hdphoto26.wdp"/><Relationship Id="rId3" Type="http://schemas.openxmlformats.org/officeDocument/2006/relationships/image" Target="../media/image10.gif"/><Relationship Id="rId21" Type="http://schemas.openxmlformats.org/officeDocument/2006/relationships/slide" Target="slide9.xml"/><Relationship Id="rId2" Type="http://schemas.openxmlformats.org/officeDocument/2006/relationships/image" Target="../media/image9.jpe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19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2;&#1054;&#1049;%20&#1059;&#1056;&#1054;&#1050;%20&#1072;&#1087;&#1088;&#1077;&#1083;&#1100;\Boney%20M%20-%20Brown%20Girl%20In%20The%20Ring%20(audiopoisk.com).mp3" TargetMode="External"/><Relationship Id="rId6" Type="http://schemas.openxmlformats.org/officeDocument/2006/relationships/image" Target="../media/image16.png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1378496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3356992"/>
            <a:ext cx="1378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59832" y="1124744"/>
            <a:ext cx="1378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2564904"/>
            <a:ext cx="1378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79912" y="2204864"/>
            <a:ext cx="1378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16216" y="1412776"/>
            <a:ext cx="1378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84168" y="4149080"/>
            <a:ext cx="1378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067944" y="332656"/>
            <a:ext cx="1378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л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5013176"/>
            <a:ext cx="1475656" cy="12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Паутина </a:t>
            </a:r>
            <a:r>
              <a:rPr lang="en-US" sz="1100" dirty="0" smtClean="0"/>
              <a:t>http://images.yandex.ru/yandsearch?source=wiz&amp;text=%D0%BF%D0%B0%D1%83%D1%82%D0%B8%D0%BD%D0%B0%20%D0%BA%D0%B0%D1%80%D1%82%D0%B8%D0%BD%D0%BA%D0%B8&amp;noreask=1&amp;pos=21&amp;rpt=simage&amp;lr=194&amp;uinfo=sw-1316-sh-645-fw-1091-fh-448-pd-1&amp;img_url=http%3A%2F%2Fimg-fotki.yandex.ru%2Fget%2F4602%2Fannaze63.ed%2F0_47320_c485ec63_XL</a:t>
            </a:r>
            <a:endParaRPr lang="ru-RU" sz="1100" dirty="0" smtClean="0"/>
          </a:p>
          <a:p>
            <a:r>
              <a:rPr lang="ru-RU" sz="1100" dirty="0" err="1" smtClean="0"/>
              <a:t>Бармалей</a:t>
            </a:r>
            <a:r>
              <a:rPr lang="ru-RU" sz="1100" dirty="0" smtClean="0"/>
              <a:t>  </a:t>
            </a:r>
          </a:p>
          <a:p>
            <a:endParaRPr lang="ru-RU" sz="1100" dirty="0" smtClean="0"/>
          </a:p>
          <a:p>
            <a:r>
              <a:rPr lang="en-US" sz="1100" dirty="0" smtClean="0"/>
              <a:t>http://images.yandex.ru/yandsearch?source=wiz&amp;uinfo=sw-1316-sh-645-fw-1091-fh-448-pd-1&amp;p=1&amp;text=%D0%B1%D0%B0%D1%80%D0%BC%D0%B0%D0%BB%D0%B5%D0%B9&amp;noreask=1&amp;pos=54&amp;rpt=simage&amp;lr=194&amp;img_url=http%3A%2F%2Fcs304612.userapi.com%2Fv304612092%2F5b89%2Fr2VzHqWPl-g.jpg</a:t>
            </a:r>
            <a:endParaRPr lang="ru-RU" sz="1100" dirty="0" smtClean="0"/>
          </a:p>
          <a:p>
            <a:r>
              <a:rPr lang="ru-RU" sz="1100" dirty="0" smtClean="0"/>
              <a:t>Паук</a:t>
            </a:r>
          </a:p>
          <a:p>
            <a:r>
              <a:rPr lang="en-US" sz="1100" dirty="0" smtClean="0">
                <a:hlinkClick r:id="rId2"/>
              </a:rPr>
              <a:t>http://images.yandex.ru/yandsearch?text=%D0%BF%D0%B0%D1%83%D0%BA%20%D0%BA%D0%BB%D0%B8%D0%BF%D0%B0%D1%80%D1%82&amp;stype=image&amp;lr=194&amp;noreask=1&amp;source=wiz</a:t>
            </a:r>
            <a:endParaRPr lang="ru-RU" sz="1100" dirty="0" smtClean="0"/>
          </a:p>
          <a:p>
            <a:r>
              <a:rPr lang="ru-RU" sz="1100" dirty="0" smtClean="0"/>
              <a:t>Портрет </a:t>
            </a:r>
          </a:p>
          <a:p>
            <a:r>
              <a:rPr lang="en-US" sz="1100" dirty="0" smtClean="0"/>
              <a:t>http://images.yandex.ru/yandsearch?source=wiz&amp;text=%D0%BF%D0%BE%D1%80%D1%82%D1%80%D0%B5%D1%82%20%D1%87%D1%83%D0%BA%D0%BE%D0%B2%D1%81%D0%BA%D0%BE%D0%B3%D0%BE&amp;noreask=1&amp;pos=12&amp;rpt=simage&amp;lr=194&amp;uinfo=sw-1316-sh-645-fw-1091-fh-448-pd-1&amp;img_url=http%3A%2F%2Fimgal.ru%2Fusrfile%2Fimg%2Fportret-chukovskogo.jpg</a:t>
            </a:r>
            <a:endParaRPr lang="ru-RU" sz="1100" dirty="0" smtClean="0"/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C:\рисунки\анимашки\танцы спорт\36687034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571500"/>
            <a:ext cx="520858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Detskaya-Dve-sestricy-dve-ruk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052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рисунки\анимашки\танцы спорт\sporta-10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1000125"/>
            <a:ext cx="3433762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67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C:\рисунки\анимашки\танцы спорт\sporta-4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1928813"/>
            <a:ext cx="471487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54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C:\рисунки\анимашки\танцы спорт\sports-37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1700213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62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C:\рисунки\анимашки\танцы спорт\1eea639589fa1f2f4b4af4dafe9424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268413"/>
            <a:ext cx="26860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54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C:\рисунки\анимашки\танцы спорт\sports-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557338"/>
            <a:ext cx="43497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65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рисунки\анимашки\танцы спорт\3668703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76250"/>
            <a:ext cx="4579937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рисунки\анимашки\танцы спорт\5ba19a1d79cb449be32002025714f5b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836613"/>
            <a:ext cx="244157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11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рисунки\анимашки\танцы спорт\16543261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475" y="908050"/>
            <a:ext cx="47529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1378496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3356992"/>
            <a:ext cx="1378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59832" y="1124744"/>
            <a:ext cx="1378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2564904"/>
            <a:ext cx="1378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79912" y="2204864"/>
            <a:ext cx="1378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16216" y="1412776"/>
            <a:ext cx="1378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84168" y="4149080"/>
            <a:ext cx="1378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067944" y="332656"/>
            <a:ext cx="1378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л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5013176"/>
            <a:ext cx="1475656" cy="12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4664"/>
            <a:ext cx="27813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0.08441 L -0.23299 0.25231 " pathEditMode="relative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8464 L -0.24862 0.42021 " pathEditMode="relative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8465 L -0.46128 0.53562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8442 L 0.20816 0.36772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8442 L 0.0901 0.57748 " pathEditMode="relative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8464 L 0.43646 0.58811 " pathEditMode="relative" ptsTypes="AA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8441 L 0.13733 0.69288 " pathEditMode="relative" ptsTypes="AA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8487 C 0.07396 0.12997 0.14739 0.17507 0.14531 0.18316 C 0.14323 0.19126 0.0158 0.14177 -0.01163 0.1339 " pathEditMode="relative" ptsTypes="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рисунки\анимашки\РАЗНОЕ\Руки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3071813"/>
            <a:ext cx="34194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357188"/>
            <a:ext cx="8643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Береги </a:t>
            </a:r>
          </a:p>
          <a:p>
            <a:r>
              <a:rPr lang="ru-RU" sz="4000">
                <a:latin typeface="Calibri" pitchFamily="34" charset="0"/>
              </a:rPr>
              <a:t>         здоровье </a:t>
            </a:r>
          </a:p>
          <a:p>
            <a:r>
              <a:rPr lang="ru-RU" sz="4000">
                <a:latin typeface="Calibri" pitchFamily="34" charset="0"/>
              </a:rPr>
              <a:t>                      смолоду!</a:t>
            </a:r>
          </a:p>
        </p:txBody>
      </p:sp>
      <p:sp>
        <p:nvSpPr>
          <p:cNvPr id="6" name="Управляющая кнопка: далее 5">
            <a:hlinkClick r:id="rId6" action="ppaction://hlinksldjump" highlightClick="1"/>
          </p:cNvPr>
          <p:cNvSpPr/>
          <p:nvPr/>
        </p:nvSpPr>
        <p:spPr>
          <a:xfrm>
            <a:off x="8100392" y="5229200"/>
            <a:ext cx="755576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rId7" action="ppaction://hlinksldjump" highlightClick="1"/>
          </p:cNvPr>
          <p:cNvSpPr/>
          <p:nvPr/>
        </p:nvSpPr>
        <p:spPr>
          <a:xfrm>
            <a:off x="467544" y="5589240"/>
            <a:ext cx="53955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4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лу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-315416"/>
            <a:ext cx="10679931" cy="8101490"/>
          </a:xfrm>
        </p:spPr>
      </p:pic>
      <p:pic>
        <p:nvPicPr>
          <p:cNvPr id="5" name="Рисунок 4" descr="0_7891f_7b383bed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3250" y="476672"/>
            <a:ext cx="2190750" cy="2190750"/>
          </a:xfrm>
          <a:prstGeom prst="rect">
            <a:avLst/>
          </a:prstGeom>
        </p:spPr>
      </p:pic>
      <p:pic>
        <p:nvPicPr>
          <p:cNvPr id="6" name="Содержимое 3" descr="фон луг.jpg"/>
          <p:cNvPicPr>
            <a:picLocks noChangeAspect="1"/>
          </p:cNvPicPr>
          <p:nvPr/>
        </p:nvPicPr>
        <p:blipFill>
          <a:blip r:embed="rId2" cstate="print">
            <a:lum bright="-58000"/>
          </a:blip>
          <a:stretch>
            <a:fillRect/>
          </a:stretch>
        </p:blipFill>
        <p:spPr>
          <a:xfrm>
            <a:off x="-540568" y="7821488"/>
            <a:ext cx="11161240" cy="8301294"/>
          </a:xfrm>
          <a:prstGeom prst="rect">
            <a:avLst/>
          </a:prstGeom>
        </p:spPr>
      </p:pic>
      <p:pic>
        <p:nvPicPr>
          <p:cNvPr id="7" name="Содержимое 3" descr="фон луг.jpg"/>
          <p:cNvPicPr>
            <a:picLocks noChangeAspect="1"/>
          </p:cNvPicPr>
          <p:nvPr/>
        </p:nvPicPr>
        <p:blipFill>
          <a:blip r:embed="rId2" cstate="print">
            <a:lum bright="-58000"/>
          </a:blip>
          <a:stretch>
            <a:fillRect/>
          </a:stretch>
        </p:blipFill>
        <p:spPr>
          <a:xfrm>
            <a:off x="-1116632" y="-2043608"/>
            <a:ext cx="12673408" cy="9518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_70739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1000"/>
          </a:blip>
          <a:stretch>
            <a:fillRect/>
          </a:stretch>
        </p:blipFill>
        <p:spPr>
          <a:xfrm>
            <a:off x="-468560" y="-243408"/>
            <a:ext cx="9867940" cy="7400955"/>
          </a:xfrm>
        </p:spPr>
      </p:pic>
      <p:pic>
        <p:nvPicPr>
          <p:cNvPr id="5" name="Picture 3" descr="C:\Users\Mamik-GiS\Desktop\открытый урок\images (1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1045"/>
            <a:ext cx="6920356" cy="5566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679585">
            <a:off x="3203848" y="4437112"/>
            <a:ext cx="1534394" cy="46166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hlinkClick r:id="rId7" action="ppaction://hlinksldjump"/>
              </a:rPr>
              <a:t>Бармалей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 rot="21243548">
            <a:off x="3511729" y="1777475"/>
            <a:ext cx="1505412" cy="46166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hlinkClick r:id="rId8" action="ppaction://hlinksldjump"/>
              </a:rPr>
              <a:t>Крокодил</a:t>
            </a:r>
            <a:endParaRPr lang="ru-RU" sz="2400" b="1" dirty="0"/>
          </a:p>
        </p:txBody>
      </p:sp>
      <p:sp>
        <p:nvSpPr>
          <p:cNvPr id="8" name="TextBox 7">
            <a:hlinkClick r:id="rId9" action="ppaction://hlinksldjump"/>
          </p:cNvPr>
          <p:cNvSpPr txBox="1"/>
          <p:nvPr/>
        </p:nvSpPr>
        <p:spPr>
          <a:xfrm>
            <a:off x="3275856" y="2996952"/>
            <a:ext cx="825611" cy="46166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hlinkClick r:id="rId9" action="ppaction://hlinksldjump"/>
              </a:rPr>
              <a:t>Паук</a:t>
            </a:r>
            <a:endParaRPr lang="ru-RU" sz="2400" b="1" dirty="0"/>
          </a:p>
        </p:txBody>
      </p:sp>
      <p:sp>
        <p:nvSpPr>
          <p:cNvPr id="9" name="Управляющая кнопка: далее 8">
            <a:hlinkClick r:id="rId10" action="ppaction://hlinksldjump" highlightClick="1"/>
          </p:cNvPr>
          <p:cNvSpPr/>
          <p:nvPr/>
        </p:nvSpPr>
        <p:spPr>
          <a:xfrm>
            <a:off x="8604448" y="6093296"/>
            <a:ext cx="755576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0" y="5949280"/>
            <a:ext cx="539552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4288" y="3284984"/>
            <a:ext cx="266328" cy="5760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 rot="5106991">
            <a:off x="5600952" y="1718467"/>
            <a:ext cx="2011760" cy="2467201"/>
            <a:chOff x="4771700" y="3167079"/>
            <a:chExt cx="2392588" cy="2566177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6732240" y="3501008"/>
              <a:ext cx="432048" cy="2232248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rot="18251298">
              <a:off x="5061822" y="3978630"/>
              <a:ext cx="2108018" cy="484916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/>
            <p:cNvSpPr/>
            <p:nvPr/>
          </p:nvSpPr>
          <p:spPr>
            <a:xfrm rot="17279779">
              <a:off x="5298365" y="4263893"/>
              <a:ext cx="2108018" cy="484916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19840423">
              <a:off x="4771700" y="3554122"/>
              <a:ext cx="2108018" cy="484916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5436096" y="188640"/>
            <a:ext cx="343468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Отдохнём!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паутина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658538" y="-1658537"/>
            <a:ext cx="6858001" cy="10175076"/>
          </a:xfrm>
        </p:spPr>
      </p:pic>
      <p:sp>
        <p:nvSpPr>
          <p:cNvPr id="9" name="TextBox 8"/>
          <p:cNvSpPr txBox="1"/>
          <p:nvPr/>
        </p:nvSpPr>
        <p:spPr>
          <a:xfrm>
            <a:off x="3995936" y="0"/>
            <a:ext cx="2195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г о </a:t>
            </a:r>
            <a:r>
              <a:rPr lang="ru-RU" sz="6000" b="1" dirty="0" err="1" smtClean="0">
                <a:solidFill>
                  <a:srgbClr val="002060"/>
                </a:solidFill>
              </a:rPr>
              <a:t>р</a:t>
            </a:r>
            <a:r>
              <a:rPr lang="ru-RU" sz="6000" b="1" dirty="0" smtClean="0">
                <a:solidFill>
                  <a:srgbClr val="002060"/>
                </a:solidFill>
              </a:rPr>
              <a:t> 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057" y="2852936"/>
            <a:ext cx="3491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л</a:t>
            </a:r>
            <a:r>
              <a:rPr lang="ru-RU" sz="6000" b="1" dirty="0" smtClean="0">
                <a:solidFill>
                  <a:srgbClr val="002060"/>
                </a:solidFill>
              </a:rPr>
              <a:t> и с т о к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558924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</a:rPr>
              <a:t>з</a:t>
            </a:r>
            <a:r>
              <a:rPr lang="ru-RU" sz="6000" b="1" dirty="0" smtClean="0">
                <a:solidFill>
                  <a:srgbClr val="002060"/>
                </a:solidFill>
              </a:rPr>
              <a:t> е м л я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21088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в о </a:t>
            </a:r>
            <a:r>
              <a:rPr lang="ru-RU" sz="6000" b="1" dirty="0" err="1" smtClean="0">
                <a:solidFill>
                  <a:srgbClr val="002060"/>
                </a:solidFill>
              </a:rPr>
              <a:t>д</a:t>
            </a:r>
            <a:r>
              <a:rPr lang="ru-RU" sz="6000" b="1" dirty="0" smtClean="0">
                <a:solidFill>
                  <a:srgbClr val="002060"/>
                </a:solidFill>
              </a:rPr>
              <a:t> 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126876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с т </a:t>
            </a:r>
            <a:r>
              <a:rPr lang="ru-RU" sz="6000" b="1" dirty="0" err="1" smtClean="0">
                <a:solidFill>
                  <a:srgbClr val="002060"/>
                </a:solidFill>
              </a:rPr>
              <a:t>р</a:t>
            </a:r>
            <a:r>
              <a:rPr lang="ru-RU" sz="6000" b="1" dirty="0" smtClean="0">
                <a:solidFill>
                  <a:srgbClr val="002060"/>
                </a:solidFill>
              </a:rPr>
              <a:t> а </a:t>
            </a:r>
            <a:r>
              <a:rPr lang="ru-RU" sz="6000" b="1" dirty="0" err="1" smtClean="0">
                <a:solidFill>
                  <a:srgbClr val="002060"/>
                </a:solidFill>
              </a:rPr>
              <a:t>н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</a:rPr>
              <a:t>а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4509120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г </a:t>
            </a:r>
            <a:r>
              <a:rPr lang="ru-RU" sz="6000" b="1" dirty="0" err="1" smtClean="0">
                <a:solidFill>
                  <a:srgbClr val="002060"/>
                </a:solidFill>
              </a:rPr>
              <a:t>р</a:t>
            </a:r>
            <a:r>
              <a:rPr lang="ru-RU" sz="6000" b="1" dirty="0" smtClean="0">
                <a:solidFill>
                  <a:srgbClr val="002060"/>
                </a:solidFill>
              </a:rPr>
              <a:t> о </a:t>
            </a:r>
            <a:r>
              <a:rPr lang="ru-RU" sz="6000" b="1" dirty="0" err="1" smtClean="0">
                <a:solidFill>
                  <a:srgbClr val="002060"/>
                </a:solidFill>
              </a:rPr>
              <a:t>з</a:t>
            </a:r>
            <a:r>
              <a:rPr lang="ru-RU" sz="6000" b="1" dirty="0" smtClean="0">
                <a:solidFill>
                  <a:srgbClr val="002060"/>
                </a:solidFill>
              </a:rPr>
              <a:t> а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a76eb5c7bbb3a3a86da09fe2cb6ad93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40877">
            <a:off x="4457532" y="4424516"/>
            <a:ext cx="1243179" cy="121210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048818" y="2888286"/>
            <a:ext cx="960190" cy="8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248618" y="35351"/>
            <a:ext cx="960190" cy="8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4597">
            <a:off x="235843" y="4176966"/>
            <a:ext cx="1536618" cy="141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4597" flipV="1">
            <a:off x="6968232" y="1090669"/>
            <a:ext cx="1432485" cy="119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Рисунок 30" descr="a76eb5c7bbb3a3a86da09fe2cb6ad93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40877">
            <a:off x="6124248" y="5309788"/>
            <a:ext cx="1686278" cy="1644123"/>
          </a:xfrm>
          <a:prstGeom prst="rect">
            <a:avLst/>
          </a:prstGeom>
        </p:spPr>
      </p:pic>
      <p:sp>
        <p:nvSpPr>
          <p:cNvPr id="32" name="Управляющая кнопка: назад 31">
            <a:hlinkClick r:id="rId19" action="ppaction://hlinksldjump" highlightClick="1"/>
          </p:cNvPr>
          <p:cNvSpPr/>
          <p:nvPr/>
        </p:nvSpPr>
        <p:spPr>
          <a:xfrm>
            <a:off x="0" y="6093296"/>
            <a:ext cx="53955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17271593">
            <a:off x="1999530" y="1676798"/>
            <a:ext cx="1342219" cy="1704205"/>
            <a:chOff x="4771700" y="3167079"/>
            <a:chExt cx="2392588" cy="2566177"/>
          </a:xfrm>
        </p:grpSpPr>
        <p:sp>
          <p:nvSpPr>
            <p:cNvPr id="41" name="Равнобедренный треугольник 40"/>
            <p:cNvSpPr/>
            <p:nvPr/>
          </p:nvSpPr>
          <p:spPr>
            <a:xfrm>
              <a:off x="6732240" y="3501008"/>
              <a:ext cx="432048" cy="2232248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ый треугольник 41"/>
            <p:cNvSpPr/>
            <p:nvPr/>
          </p:nvSpPr>
          <p:spPr>
            <a:xfrm rot="18251298">
              <a:off x="5061822" y="3978630"/>
              <a:ext cx="2108018" cy="484916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ый треугольник 42"/>
            <p:cNvSpPr/>
            <p:nvPr/>
          </p:nvSpPr>
          <p:spPr>
            <a:xfrm rot="17279779">
              <a:off x="5298365" y="4263893"/>
              <a:ext cx="2108018" cy="484916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ый треугольник 43"/>
            <p:cNvSpPr/>
            <p:nvPr/>
          </p:nvSpPr>
          <p:spPr>
            <a:xfrm rot="19840423">
              <a:off x="4771700" y="3554122"/>
              <a:ext cx="2108018" cy="484916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0623744">
            <a:off x="1471017" y="1440377"/>
            <a:ext cx="2520280" cy="186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5" name="Управляющая кнопка: далее 44">
            <a:hlinkClick r:id="rId21" action="ppaction://hlinksldjump" highlightClick="1"/>
          </p:cNvPr>
          <p:cNvSpPr/>
          <p:nvPr/>
        </p:nvSpPr>
        <p:spPr>
          <a:xfrm>
            <a:off x="0" y="5517232"/>
            <a:ext cx="50405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9.43571E-7 C 0.00313 -0.01226 0.00451 -0.02706 0.00764 -0.03886 C 0.01007 -0.04811 0.02361 -0.08072 0.0276 -0.08812 C 0.03195 -0.09598 0.05313 -0.11818 0.05538 -0.12072 C 0.07969 -0.14801 0.10816 -0.16906 0.13993 -0.17623 C 0.15642 -0.17553 0.17292 -0.176 0.18924 -0.17415 C 0.19549 -0.17345 0.20695 -0.1612 0.21076 -0.15565 C 0.23142 -0.12581 0.24219 -0.08858 0.25226 -0.05111 C 0.25799 -0.02984 0.26181 -0.0081 0.26458 0.01434 C 0.26615 0.02729 0.26927 0.05342 0.26927 0.05342 C 0.26875 0.07447 0.26892 0.09574 0.26771 0.11679 C 0.26736 0.12234 0.26458 0.13321 0.26458 0.13321 C 0.2651 0.14546 0.26493 0.15795 0.26615 0.17021 C 0.26754 0.18339 0.27674 0.19056 0.28299 0.19889 C 0.2875 0.2049 0.2908 0.21323 0.29531 0.21947 C 0.29983 0.23404 0.30556 0.24953 0.31233 0.26249 C 0.31528 0.26804 0.3191 0.27289 0.32153 0.27891 C 0.32552 0.28908 0.32274 0.28538 0.32917 0.29116 C 0.33524 0.30319 0.3408 0.31498 0.34774 0.32585 C 0.34948 0.3284 0.35017 0.3321 0.35226 0.33418 C 0.35781 0.3395 0.3632 0.34158 0.36927 0.34435 C 0.37917 0.35337 0.37795 0.35569 0.38611 0.36494 C 0.40208 0.38321 0.41788 0.40171 0.43385 0.42021 C 0.43906 0.42622 0.44375 0.43293 0.44913 0.43871 C 0.4526 0.44241 0.45677 0.44472 0.4599 0.44889 C 0.46302 0.45305 0.46927 0.46114 0.46927 0.46114 C 0.47014 0.46508 0.47031 0.47548 0.47379 0.47548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34 -0.09526 C -0.12274 -0.27908 -0.19115 -0.46289 -0.12813 -0.60509 C -0.0651 -0.74752 0.24878 -0.89203 0.32413 -0.94937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7123 C 0.07569 -0.108 0.10434 -0.14477 0.16875 -0.0673 C 0.23316 0.01018 0.38941 0.3173 0.43351 0.39385 " pathEditMode="relative" ptsTypes="a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5 0.06753 C 0.05695 0.0932 0.06962 0.11887 0.12605 0.11864 C 0.18247 0.11841 0.28681 -0.00532 0.38299 0.06545 C 0.47917 0.13622 0.64966 0.46346 0.70296 0.54302 " pathEditMode="relative" ptsTypes="aa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08671E-6 C 0.01336 0.06614 0.02673 0.13249 0.0651 0.12463 C 0.10347 0.11677 0.19392 -0.00693 0.2302 -0.0467 C 0.26649 -0.08647 0.27447 -0.10034 0.28263 -0.11421 " pathEditMode="relative" ptsTypes="aa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56984E-6 C 0.07795 -0.11378 0.1559 -0.22756 0.11545 -0.31776 C 0.07482 -0.40795 -0.18334 -0.50393 -0.24306 -0.54116 " pathEditMode="relative" ptsTypes="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611560" y="1412776"/>
            <a:ext cx="2392588" cy="2566177"/>
            <a:chOff x="4771700" y="3167079"/>
            <a:chExt cx="2392588" cy="2566177"/>
          </a:xfrm>
        </p:grpSpPr>
        <p:sp>
          <p:nvSpPr>
            <p:cNvPr id="15" name="Равнобедренный треугольник 14"/>
            <p:cNvSpPr/>
            <p:nvPr/>
          </p:nvSpPr>
          <p:spPr>
            <a:xfrm>
              <a:off x="6732240" y="3501008"/>
              <a:ext cx="432048" cy="2232248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ый треугольник 15"/>
            <p:cNvSpPr/>
            <p:nvPr/>
          </p:nvSpPr>
          <p:spPr>
            <a:xfrm rot="18251298">
              <a:off x="5061822" y="3978630"/>
              <a:ext cx="2108018" cy="484916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7279779">
              <a:off x="5298365" y="4263893"/>
              <a:ext cx="2108018" cy="484916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rot="19840423">
              <a:off x="4771700" y="3554122"/>
              <a:ext cx="2108018" cy="484916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Содержимое 4" descr="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5621304" cy="4221088"/>
          </a:xfrm>
        </p:spPr>
      </p:pic>
      <p:sp>
        <p:nvSpPr>
          <p:cNvPr id="8" name="TextBox 7"/>
          <p:cNvSpPr txBox="1"/>
          <p:nvPr/>
        </p:nvSpPr>
        <p:spPr>
          <a:xfrm>
            <a:off x="5148064" y="1340768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о</a:t>
            </a:r>
            <a:endParaRPr lang="ru-RU" sz="7200" b="1" dirty="0"/>
          </a:p>
        </p:txBody>
      </p:sp>
      <p:sp>
        <p:nvSpPr>
          <p:cNvPr id="9" name="TextBox 8"/>
          <p:cNvSpPr txBox="1"/>
          <p:nvPr/>
        </p:nvSpPr>
        <p:spPr>
          <a:xfrm rot="1746701">
            <a:off x="4678944" y="3007131"/>
            <a:ext cx="649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е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3212976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о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6376" y="162880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о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4221088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о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388464">
            <a:off x="6127351" y="4800358"/>
            <a:ext cx="649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2160" y="476672"/>
            <a:ext cx="639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а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2240" y="1916832"/>
            <a:ext cx="699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и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3e0685cae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91063"/>
            <a:ext cx="7308304" cy="3466937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0" y="6076232"/>
            <a:ext cx="1115616" cy="7817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915816" y="548680"/>
            <a:ext cx="2392588" cy="2566177"/>
            <a:chOff x="4771700" y="3167079"/>
            <a:chExt cx="2392588" cy="2566177"/>
          </a:xfrm>
        </p:grpSpPr>
        <p:sp>
          <p:nvSpPr>
            <p:cNvPr id="7" name="Равнобедренный треугольник 6"/>
            <p:cNvSpPr/>
            <p:nvPr/>
          </p:nvSpPr>
          <p:spPr>
            <a:xfrm>
              <a:off x="6732240" y="3501008"/>
              <a:ext cx="432048" cy="2232248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8251298">
              <a:off x="5061822" y="3978630"/>
              <a:ext cx="2108018" cy="484916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rot="17279779">
              <a:off x="5298365" y="4263893"/>
              <a:ext cx="2108018" cy="484916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/>
            <p:cNvSpPr/>
            <p:nvPr/>
          </p:nvSpPr>
          <p:spPr>
            <a:xfrm rot="19840423">
              <a:off x="4771700" y="3554122"/>
              <a:ext cx="2108018" cy="484916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>
            <a:off x="8388424" y="6093296"/>
            <a:ext cx="755576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Boney M - Brown Girl In The Ring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740352" y="836712"/>
            <a:ext cx="656456" cy="656456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4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лу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-459432"/>
            <a:ext cx="10679931" cy="8101490"/>
          </a:xfrm>
        </p:spPr>
      </p:pic>
      <p:grpSp>
        <p:nvGrpSpPr>
          <p:cNvPr id="5" name="Группа 4"/>
          <p:cNvGrpSpPr/>
          <p:nvPr/>
        </p:nvGrpSpPr>
        <p:grpSpPr>
          <a:xfrm rot="5106991">
            <a:off x="3355726" y="-782407"/>
            <a:ext cx="2011760" cy="2467201"/>
            <a:chOff x="4771700" y="3167079"/>
            <a:chExt cx="2392588" cy="2566177"/>
          </a:xfrm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6732240" y="3501008"/>
              <a:ext cx="432048" cy="2232248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18251298">
              <a:off x="5061822" y="3978630"/>
              <a:ext cx="2108018" cy="484916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7279779">
              <a:off x="5298365" y="4263893"/>
              <a:ext cx="2108018" cy="484916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rot="19840423">
              <a:off x="4771700" y="3554122"/>
              <a:ext cx="2108018" cy="484916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20837535">
            <a:off x="3400324" y="1138721"/>
            <a:ext cx="2360158" cy="2416178"/>
            <a:chOff x="4771700" y="3167079"/>
            <a:chExt cx="2392588" cy="2566177"/>
          </a:xfrm>
        </p:grpSpPr>
        <p:sp>
          <p:nvSpPr>
            <p:cNvPr id="16" name="Равнобедренный треугольник 15"/>
            <p:cNvSpPr/>
            <p:nvPr/>
          </p:nvSpPr>
          <p:spPr>
            <a:xfrm>
              <a:off x="6732240" y="3501008"/>
              <a:ext cx="432048" cy="2232248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18251298">
              <a:off x="5061822" y="3978630"/>
              <a:ext cx="2108018" cy="484916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rot="17279779">
              <a:off x="5298365" y="4263893"/>
              <a:ext cx="2108018" cy="484916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 rot="19840423">
              <a:off x="4771700" y="3554122"/>
              <a:ext cx="2108018" cy="484916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Облако 21"/>
          <p:cNvSpPr/>
          <p:nvPr/>
        </p:nvSpPr>
        <p:spPr>
          <a:xfrm>
            <a:off x="-252536" y="260648"/>
            <a:ext cx="3312368" cy="14127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Как проверить безударную гласную?</a:t>
            </a:r>
            <a:endParaRPr lang="ru-RU" sz="2400" dirty="0"/>
          </a:p>
        </p:txBody>
      </p:sp>
      <p:sp>
        <p:nvSpPr>
          <p:cNvPr id="23" name="Овал 22"/>
          <p:cNvSpPr/>
          <p:nvPr/>
        </p:nvSpPr>
        <p:spPr>
          <a:xfrm>
            <a:off x="0" y="5157192"/>
            <a:ext cx="720080" cy="3600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5327576" y="2348880"/>
            <a:ext cx="3816424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pSp>
        <p:nvGrpSpPr>
          <p:cNvPr id="10" name="Группа 9"/>
          <p:cNvGrpSpPr/>
          <p:nvPr/>
        </p:nvGrpSpPr>
        <p:grpSpPr>
          <a:xfrm rot="14133241">
            <a:off x="5501973" y="224094"/>
            <a:ext cx="2322147" cy="2256086"/>
            <a:chOff x="4771700" y="3167079"/>
            <a:chExt cx="2392588" cy="2566177"/>
          </a:xfrm>
        </p:grpSpPr>
        <p:sp>
          <p:nvSpPr>
            <p:cNvPr id="11" name="Равнобедренный треугольник 10"/>
            <p:cNvSpPr/>
            <p:nvPr/>
          </p:nvSpPr>
          <p:spPr>
            <a:xfrm>
              <a:off x="6732240" y="3501008"/>
              <a:ext cx="432048" cy="2232248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 rot="18251298">
              <a:off x="5061822" y="3978630"/>
              <a:ext cx="2108018" cy="484916"/>
            </a:xfrm>
            <a:prstGeom prst="rt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ый треугольник 12"/>
            <p:cNvSpPr/>
            <p:nvPr/>
          </p:nvSpPr>
          <p:spPr>
            <a:xfrm rot="17279779">
              <a:off x="5298365" y="4263893"/>
              <a:ext cx="2108018" cy="484916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19840423">
              <a:off x="4771700" y="3554122"/>
              <a:ext cx="2108018" cy="484916"/>
            </a:xfrm>
            <a:prstGeom prst="rt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 descr="0_7891f_7b383bed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-171400"/>
            <a:ext cx="2808312" cy="2808312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1331640" y="5157192"/>
            <a:ext cx="792088" cy="3600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796136" y="2564904"/>
            <a:ext cx="36045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Что делать, если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получилось проверить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безударный гласный ?</a:t>
            </a:r>
          </a:p>
          <a:p>
            <a:endParaRPr lang="ru-RU" dirty="0"/>
          </a:p>
        </p:txBody>
      </p:sp>
      <p:sp>
        <p:nvSpPr>
          <p:cNvPr id="27" name="Облако 26"/>
          <p:cNvSpPr/>
          <p:nvPr/>
        </p:nvSpPr>
        <p:spPr>
          <a:xfrm>
            <a:off x="5292080" y="2420888"/>
            <a:ext cx="3851920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2" grpId="0" build="allAtOnce" animBg="1"/>
      <p:bldP spid="24" grpId="0" build="allAtOnce" animBg="1"/>
      <p:bldP spid="26" grpId="0" build="allAtOnce"/>
      <p:bldP spid="26" grpId="1" build="allAtOnce"/>
      <p:bldP spid="26" grpId="2" uiExpand="1" build="allAtOnce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108</Words>
  <Application>Microsoft Office PowerPoint</Application>
  <PresentationFormat>Экран (4:3)</PresentationFormat>
  <Paragraphs>50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</vt:lpstr>
      <vt:lpstr>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2013-04-26T13:43:57Z</dcterms:created>
  <dcterms:modified xsi:type="dcterms:W3CDTF">2013-04-27T04:35:30Z</dcterms:modified>
</cp:coreProperties>
</file>