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9" r:id="rId2"/>
    <p:sldId id="302" r:id="rId3"/>
    <p:sldId id="303" r:id="rId4"/>
    <p:sldId id="284" r:id="rId5"/>
    <p:sldId id="30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7691" autoAdjust="0"/>
  </p:normalViewPr>
  <p:slideViewPr>
    <p:cSldViewPr>
      <p:cViewPr varScale="1">
        <p:scale>
          <a:sx n="72" d="100"/>
          <a:sy n="72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59C3C-2A2B-4BCE-90B7-E4ED96C602B0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7F1FF-E684-4A96-B960-33D07E42D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60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0664-BF20-4A35-9303-4F8C11B58E8B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781A-5715-4704-B835-3387BF442788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D9DA-DA27-412A-BEE4-F20604B3BAF4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EDCC-57A0-4958-AF6D-72284AFC962A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B0A3-61F3-412A-B988-B826E8B99117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C178-29D5-4D9C-9081-9EDCBAAF4FA0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EFC4-6728-4374-8EF5-B888B2BE0988}" type="datetime1">
              <a:rPr lang="ru-RU" smtClean="0"/>
              <a:t>30.08.2013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C9F2-9D7E-4051-A348-33D9F46A0004}" type="datetime1">
              <a:rPr lang="ru-RU" smtClean="0"/>
              <a:t>30.08.2013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7B18-7052-4D5D-B1D5-3B51002A6116}" type="datetime1">
              <a:rPr lang="ru-RU" smtClean="0"/>
              <a:t>30.08.2013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56B0-B2C4-4915-9493-E98C6B4921C9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0060C-4AD2-43C2-9625-167B4F68975B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6F66E-872E-459F-8C4E-44F59BD5AFFA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142852"/>
            <a:ext cx="71296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Улица Чайковского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35811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714744" y="142853"/>
            <a:ext cx="50006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Красный </a:t>
            </a:r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-ясно-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Путь опасный,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Жёлтый </a:t>
            </a:r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то же, 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и красный, 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зелёный </a:t>
            </a:r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впереди-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Проходи!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928670"/>
            <a:ext cx="842968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доме 90 квартир . На 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каждом этаже</a:t>
            </a:r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18 квартир. Сколько в этом доме этажей?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50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643042" y="428604"/>
            <a:ext cx="56451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Улица Пристанционная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858838" y="1155700"/>
            <a:ext cx="7499376" cy="4545013"/>
          </a:xfrm>
          <a:prstGeom prst="rect">
            <a:avLst/>
          </a:prstGeom>
          <a:solidFill>
            <a:schemeClr val="accent1">
              <a:lumMod val="20000"/>
              <a:lumOff val="80000"/>
              <a:alpha val="98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46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Image&amp;Matros™</cp:lastModifiedBy>
  <cp:revision>100</cp:revision>
  <dcterms:created xsi:type="dcterms:W3CDTF">2010-01-24T19:40:42Z</dcterms:created>
  <dcterms:modified xsi:type="dcterms:W3CDTF">2013-08-30T17:45:48Z</dcterms:modified>
</cp:coreProperties>
</file>