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92" r:id="rId3"/>
    <p:sldId id="281" r:id="rId4"/>
    <p:sldId id="283" r:id="rId5"/>
    <p:sldId id="280" r:id="rId6"/>
    <p:sldId id="295" r:id="rId7"/>
    <p:sldId id="293" r:id="rId8"/>
    <p:sldId id="29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7691" autoAdjust="0"/>
  </p:normalViewPr>
  <p:slideViewPr>
    <p:cSldViewPr>
      <p:cViewPr varScale="1">
        <p:scale>
          <a:sx n="72" d="100"/>
          <a:sy n="72" d="100"/>
        </p:scale>
        <p:origin x="-10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59C3C-2A2B-4BCE-90B7-E4ED96C602B0}" type="datetimeFigureOut">
              <a:rPr lang="ru-RU" smtClean="0"/>
              <a:pPr/>
              <a:t>30.08.2013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7F1FF-E684-4A96-B960-33D07E42D9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060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0664-BF20-4A35-9303-4F8C11B58E8B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8781A-5715-4704-B835-3387BF442788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BD9DA-DA27-412A-BEE4-F20604B3BAF4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EDCC-57A0-4958-AF6D-72284AFC962A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6B0A3-61F3-412A-B988-B826E8B99117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C178-29D5-4D9C-9081-9EDCBAAF4FA0}" type="datetime1">
              <a:rPr lang="ru-RU" smtClean="0"/>
              <a:t>30.08.2013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EFC4-6728-4374-8EF5-B888B2BE0988}" type="datetime1">
              <a:rPr lang="ru-RU" smtClean="0"/>
              <a:t>30.08.2013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C9F2-9D7E-4051-A348-33D9F46A0004}" type="datetime1">
              <a:rPr lang="ru-RU" smtClean="0"/>
              <a:t>30.08.2013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7B18-7052-4D5D-B1D5-3B51002A6116}" type="datetime1">
              <a:rPr lang="ru-RU" smtClean="0"/>
              <a:t>30.08.2013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756B0-B2C4-4915-9493-E98C6B4921C9}" type="datetime1">
              <a:rPr lang="ru-RU" smtClean="0"/>
              <a:t>30.08.2013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0060C-4AD2-43C2-9625-167B4F68975B}" type="datetime1">
              <a:rPr lang="ru-RU" smtClean="0"/>
              <a:t>30.08.2013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6F66E-872E-459F-8C4E-44F59BD5AFFA}" type="datetime1">
              <a:rPr lang="ru-RU" smtClean="0"/>
              <a:t>30.08.2013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C6FBA-2776-4C29-9C2A-933933E1EF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57256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7154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7-конечная звезда 3"/>
          <p:cNvSpPr/>
          <p:nvPr/>
        </p:nvSpPr>
        <p:spPr>
          <a:xfrm>
            <a:off x="1071538" y="3929066"/>
            <a:ext cx="2071702" cy="178595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62-13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2143108" y="4929198"/>
            <a:ext cx="2286016" cy="1928802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16+14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3500430" y="3571876"/>
            <a:ext cx="2000264" cy="1857388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42:6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4714876" y="4929198"/>
            <a:ext cx="1928826" cy="178595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80:8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6286512" y="3857628"/>
            <a:ext cx="1785950" cy="178595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48</a:t>
            </a:r>
            <a:r>
              <a:rPr lang="ru-RU" sz="3200" dirty="0" smtClean="0">
                <a:solidFill>
                  <a:schemeClr val="tx1"/>
                </a:solidFill>
                <a:sym typeface="Wingdings" pitchFamily="2" charset="2"/>
              </a:rPr>
              <a:t>:4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7000892" y="5072074"/>
            <a:ext cx="2143108" cy="1785926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81-29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3" name="8-конечная звезда 32"/>
          <p:cNvSpPr/>
          <p:nvPr/>
        </p:nvSpPr>
        <p:spPr>
          <a:xfrm>
            <a:off x="1571604" y="4357694"/>
            <a:ext cx="1071570" cy="100013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49</a:t>
            </a:r>
            <a:endParaRPr lang="ru-RU" sz="3200" dirty="0"/>
          </a:p>
        </p:txBody>
      </p:sp>
      <p:sp>
        <p:nvSpPr>
          <p:cNvPr id="34" name="7-конечная звезда 33"/>
          <p:cNvSpPr/>
          <p:nvPr/>
        </p:nvSpPr>
        <p:spPr>
          <a:xfrm>
            <a:off x="0" y="5072050"/>
            <a:ext cx="1928794" cy="178595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11</a:t>
            </a:r>
            <a:r>
              <a:rPr lang="ru-RU" sz="3200" dirty="0" smtClean="0">
                <a:solidFill>
                  <a:schemeClr val="tx1"/>
                </a:solidFill>
              </a:rPr>
              <a:t>х3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8" name="8-конечная звезда 37"/>
          <p:cNvSpPr/>
          <p:nvPr/>
        </p:nvSpPr>
        <p:spPr>
          <a:xfrm>
            <a:off x="2714612" y="5429264"/>
            <a:ext cx="1214446" cy="985838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30</a:t>
            </a:r>
            <a:endParaRPr lang="ru-RU" sz="3200" dirty="0"/>
          </a:p>
        </p:txBody>
      </p:sp>
      <p:sp>
        <p:nvSpPr>
          <p:cNvPr id="39" name="8-конечная звезда 38"/>
          <p:cNvSpPr/>
          <p:nvPr/>
        </p:nvSpPr>
        <p:spPr>
          <a:xfrm>
            <a:off x="4071934" y="4071942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7</a:t>
            </a:r>
            <a:endParaRPr lang="ru-RU" sz="3200" dirty="0"/>
          </a:p>
        </p:txBody>
      </p:sp>
      <p:sp>
        <p:nvSpPr>
          <p:cNvPr id="40" name="8-конечная звезда 39"/>
          <p:cNvSpPr/>
          <p:nvPr/>
        </p:nvSpPr>
        <p:spPr>
          <a:xfrm>
            <a:off x="5214942" y="5429264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sp>
        <p:nvSpPr>
          <p:cNvPr id="41" name="8-конечная звезда 40"/>
          <p:cNvSpPr/>
          <p:nvPr/>
        </p:nvSpPr>
        <p:spPr>
          <a:xfrm>
            <a:off x="6715140" y="4357694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12</a:t>
            </a:r>
            <a:endParaRPr lang="ru-RU" sz="3200" dirty="0"/>
          </a:p>
        </p:txBody>
      </p:sp>
      <p:sp>
        <p:nvSpPr>
          <p:cNvPr id="42" name="8-конечная звезда 41"/>
          <p:cNvSpPr/>
          <p:nvPr/>
        </p:nvSpPr>
        <p:spPr>
          <a:xfrm>
            <a:off x="7500958" y="5500702"/>
            <a:ext cx="1214446" cy="100013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52</a:t>
            </a:r>
            <a:endParaRPr lang="ru-RU" sz="3200" dirty="0"/>
          </a:p>
        </p:txBody>
      </p:sp>
      <p:sp>
        <p:nvSpPr>
          <p:cNvPr id="44" name="8-конечная звезда 43"/>
          <p:cNvSpPr/>
          <p:nvPr/>
        </p:nvSpPr>
        <p:spPr>
          <a:xfrm>
            <a:off x="500034" y="5500702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33</a:t>
            </a:r>
            <a:endParaRPr lang="ru-RU" sz="3200" dirty="0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33" grpId="0" animBg="1"/>
      <p:bldP spid="34" grpId="1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858312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7-конечная звезда 2"/>
          <p:cNvSpPr/>
          <p:nvPr/>
        </p:nvSpPr>
        <p:spPr>
          <a:xfrm>
            <a:off x="0" y="4000504"/>
            <a:ext cx="1785950" cy="178595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7-конечная звезда 3"/>
          <p:cNvSpPr/>
          <p:nvPr/>
        </p:nvSpPr>
        <p:spPr>
          <a:xfrm>
            <a:off x="1285852" y="5072050"/>
            <a:ext cx="1785950" cy="178595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2500298" y="3857628"/>
            <a:ext cx="1785950" cy="178595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3857620" y="5072050"/>
            <a:ext cx="1785950" cy="178595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5072066" y="3929066"/>
            <a:ext cx="1785950" cy="178595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6072198" y="5072050"/>
            <a:ext cx="1785950" cy="1785950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7215206" y="3929066"/>
            <a:ext cx="1785950" cy="1714512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8-конечная звезда 9"/>
          <p:cNvSpPr/>
          <p:nvPr/>
        </p:nvSpPr>
        <p:spPr>
          <a:xfrm>
            <a:off x="428596" y="4714884"/>
            <a:ext cx="914400" cy="71438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7</a:t>
            </a:r>
            <a:endParaRPr lang="ru-RU" sz="3200" dirty="0"/>
          </a:p>
        </p:txBody>
      </p:sp>
      <p:sp>
        <p:nvSpPr>
          <p:cNvPr id="11" name="8-конечная звезда 10"/>
          <p:cNvSpPr/>
          <p:nvPr/>
        </p:nvSpPr>
        <p:spPr>
          <a:xfrm>
            <a:off x="428596" y="4429132"/>
            <a:ext cx="914400" cy="100013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С</a:t>
            </a:r>
            <a:endParaRPr lang="ru-RU" sz="8800" dirty="0"/>
          </a:p>
        </p:txBody>
      </p:sp>
      <p:sp>
        <p:nvSpPr>
          <p:cNvPr id="13" name="8-конечная звезда 12"/>
          <p:cNvSpPr/>
          <p:nvPr/>
        </p:nvSpPr>
        <p:spPr>
          <a:xfrm>
            <a:off x="1714480" y="5572140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33</a:t>
            </a:r>
            <a:endParaRPr lang="ru-RU" sz="3200" dirty="0"/>
          </a:p>
        </p:txBody>
      </p:sp>
      <p:sp>
        <p:nvSpPr>
          <p:cNvPr id="14" name="8-конечная звезда 13"/>
          <p:cNvSpPr/>
          <p:nvPr/>
        </p:nvSpPr>
        <p:spPr>
          <a:xfrm>
            <a:off x="1714480" y="5572140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т</a:t>
            </a:r>
            <a:endParaRPr lang="ru-RU" sz="8000" dirty="0"/>
          </a:p>
        </p:txBody>
      </p:sp>
      <p:sp>
        <p:nvSpPr>
          <p:cNvPr id="15" name="8-конечная звезда 14"/>
          <p:cNvSpPr/>
          <p:nvPr/>
        </p:nvSpPr>
        <p:spPr>
          <a:xfrm>
            <a:off x="2928926" y="4286256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49</a:t>
            </a:r>
            <a:endParaRPr lang="ru-RU" sz="3200" dirty="0"/>
          </a:p>
        </p:txBody>
      </p:sp>
      <p:sp>
        <p:nvSpPr>
          <p:cNvPr id="16" name="8-конечная звезда 15"/>
          <p:cNvSpPr/>
          <p:nvPr/>
        </p:nvSpPr>
        <p:spPr>
          <a:xfrm>
            <a:off x="2928926" y="4286256"/>
            <a:ext cx="914400" cy="100013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у</a:t>
            </a:r>
            <a:endParaRPr lang="ru-RU" sz="8000" dirty="0"/>
          </a:p>
        </p:txBody>
      </p:sp>
      <p:sp>
        <p:nvSpPr>
          <p:cNvPr id="18" name="8-конечная звезда 17"/>
          <p:cNvSpPr/>
          <p:nvPr/>
        </p:nvSpPr>
        <p:spPr>
          <a:xfrm>
            <a:off x="4286248" y="5572140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sp>
        <p:nvSpPr>
          <p:cNvPr id="19" name="8-конечная звезда 18"/>
          <p:cNvSpPr/>
          <p:nvPr/>
        </p:nvSpPr>
        <p:spPr>
          <a:xfrm>
            <a:off x="4286248" y="5572140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/>
              <a:t>п</a:t>
            </a:r>
            <a:endParaRPr lang="ru-RU" sz="8000" dirty="0"/>
          </a:p>
        </p:txBody>
      </p:sp>
      <p:sp>
        <p:nvSpPr>
          <p:cNvPr id="21" name="8-конечная звезда 20"/>
          <p:cNvSpPr/>
          <p:nvPr/>
        </p:nvSpPr>
        <p:spPr>
          <a:xfrm>
            <a:off x="5500694" y="4357694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12</a:t>
            </a:r>
            <a:endParaRPr lang="ru-RU" sz="3200" dirty="0"/>
          </a:p>
        </p:txBody>
      </p:sp>
      <p:sp>
        <p:nvSpPr>
          <p:cNvPr id="22" name="8-конечная звезда 21"/>
          <p:cNvSpPr/>
          <p:nvPr/>
        </p:nvSpPr>
        <p:spPr>
          <a:xfrm>
            <a:off x="5500694" y="4357694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и</a:t>
            </a:r>
            <a:endParaRPr lang="ru-RU" sz="8000" dirty="0"/>
          </a:p>
        </p:txBody>
      </p:sp>
      <p:sp>
        <p:nvSpPr>
          <p:cNvPr id="24" name="8-конечная звезда 23"/>
          <p:cNvSpPr/>
          <p:nvPr/>
        </p:nvSpPr>
        <p:spPr>
          <a:xfrm>
            <a:off x="6500826" y="5572140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30</a:t>
            </a:r>
            <a:endParaRPr lang="ru-RU" sz="3200" dirty="0"/>
          </a:p>
        </p:txBody>
      </p:sp>
      <p:sp>
        <p:nvSpPr>
          <p:cNvPr id="26" name="8-конечная звезда 25"/>
          <p:cNvSpPr/>
          <p:nvPr/>
        </p:nvSpPr>
        <p:spPr>
          <a:xfrm>
            <a:off x="6500826" y="5572140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/>
              <a:t>н</a:t>
            </a:r>
            <a:endParaRPr lang="ru-RU" sz="8000" dirty="0"/>
          </a:p>
        </p:txBody>
      </p:sp>
      <p:sp>
        <p:nvSpPr>
          <p:cNvPr id="28" name="8-конечная звезда 27"/>
          <p:cNvSpPr/>
          <p:nvPr/>
        </p:nvSpPr>
        <p:spPr>
          <a:xfrm>
            <a:off x="7643834" y="4286256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52</a:t>
            </a:r>
            <a:endParaRPr lang="ru-RU" sz="3200" dirty="0"/>
          </a:p>
        </p:txBody>
      </p:sp>
      <p:sp>
        <p:nvSpPr>
          <p:cNvPr id="29" name="8-конечная звезда 28"/>
          <p:cNvSpPr/>
          <p:nvPr/>
        </p:nvSpPr>
        <p:spPr>
          <a:xfrm>
            <a:off x="7643834" y="4286256"/>
            <a:ext cx="914400" cy="91440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о</a:t>
            </a:r>
            <a:endParaRPr lang="ru-RU" sz="8000" dirty="0"/>
          </a:p>
        </p:txBody>
      </p:sp>
      <p:sp>
        <p:nvSpPr>
          <p:cNvPr id="25" name="7-конечная звезда 24"/>
          <p:cNvSpPr/>
          <p:nvPr/>
        </p:nvSpPr>
        <p:spPr>
          <a:xfrm>
            <a:off x="142844" y="0"/>
            <a:ext cx="1357322" cy="1143008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33</a:t>
            </a:r>
            <a:endParaRPr lang="ru-RU" sz="4400" dirty="0"/>
          </a:p>
        </p:txBody>
      </p:sp>
      <p:sp>
        <p:nvSpPr>
          <p:cNvPr id="27" name="7-конечная звезда 26"/>
          <p:cNvSpPr/>
          <p:nvPr/>
        </p:nvSpPr>
        <p:spPr>
          <a:xfrm>
            <a:off x="1428728" y="285728"/>
            <a:ext cx="1357322" cy="1143008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49</a:t>
            </a:r>
            <a:endParaRPr lang="ru-RU" sz="4400" dirty="0"/>
          </a:p>
        </p:txBody>
      </p:sp>
      <p:sp>
        <p:nvSpPr>
          <p:cNvPr id="30" name="7-конечная звезда 29"/>
          <p:cNvSpPr/>
          <p:nvPr/>
        </p:nvSpPr>
        <p:spPr>
          <a:xfrm>
            <a:off x="2714612" y="0"/>
            <a:ext cx="1357322" cy="1143008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30</a:t>
            </a:r>
            <a:endParaRPr lang="ru-RU" sz="4400" dirty="0"/>
          </a:p>
        </p:txBody>
      </p:sp>
      <p:sp>
        <p:nvSpPr>
          <p:cNvPr id="31" name="7-конечная звезда 30"/>
          <p:cNvSpPr/>
          <p:nvPr/>
        </p:nvSpPr>
        <p:spPr>
          <a:xfrm>
            <a:off x="3929058" y="357166"/>
            <a:ext cx="1357322" cy="1143008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7</a:t>
            </a:r>
            <a:endParaRPr lang="ru-RU" sz="4400" dirty="0"/>
          </a:p>
        </p:txBody>
      </p:sp>
      <p:sp>
        <p:nvSpPr>
          <p:cNvPr id="32" name="7-конечная звезда 31"/>
          <p:cNvSpPr/>
          <p:nvPr/>
        </p:nvSpPr>
        <p:spPr>
          <a:xfrm>
            <a:off x="5214942" y="0"/>
            <a:ext cx="1357322" cy="1143008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10</a:t>
            </a:r>
            <a:endParaRPr lang="ru-RU" sz="4400" dirty="0"/>
          </a:p>
        </p:txBody>
      </p:sp>
      <p:sp>
        <p:nvSpPr>
          <p:cNvPr id="33" name="7-конечная звезда 32"/>
          <p:cNvSpPr/>
          <p:nvPr/>
        </p:nvSpPr>
        <p:spPr>
          <a:xfrm>
            <a:off x="6429388" y="285728"/>
            <a:ext cx="1357322" cy="1143008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12</a:t>
            </a:r>
            <a:endParaRPr lang="ru-RU" sz="4400" dirty="0"/>
          </a:p>
        </p:txBody>
      </p:sp>
      <p:sp>
        <p:nvSpPr>
          <p:cNvPr id="34" name="7-конечная звезда 33"/>
          <p:cNvSpPr/>
          <p:nvPr/>
        </p:nvSpPr>
        <p:spPr>
          <a:xfrm>
            <a:off x="7643834" y="0"/>
            <a:ext cx="1357322" cy="1143008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52</a:t>
            </a:r>
            <a:endParaRPr lang="ru-RU" sz="4400" dirty="0"/>
          </a:p>
        </p:txBody>
      </p:sp>
      <p:sp>
        <p:nvSpPr>
          <p:cNvPr id="35" name="Номер слайда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6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143932" cy="6529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000109"/>
            <a:ext cx="550072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72 : 18 =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29256" y="1000108"/>
            <a:ext cx="164307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967335"/>
            <a:ext cx="44291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85 : 17 =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0694" y="2928934"/>
            <a:ext cx="178595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5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5072074"/>
            <a:ext cx="3857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69 : 23 =</a:t>
            </a:r>
            <a:endParaRPr lang="ru-R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5000636"/>
            <a:ext cx="70404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42852"/>
            <a:ext cx="71296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Улица Чайковского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5" y="1000108"/>
            <a:ext cx="7000925" cy="574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1714480" y="285728"/>
            <a:ext cx="564360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14414" y="5715016"/>
            <a:ext cx="7373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Пётр Ильич Чайковский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C6FBA-2776-4C29-9C2A-933933E1EFB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66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Image&amp;Matros™</cp:lastModifiedBy>
  <cp:revision>99</cp:revision>
  <dcterms:created xsi:type="dcterms:W3CDTF">2010-01-24T19:40:42Z</dcterms:created>
  <dcterms:modified xsi:type="dcterms:W3CDTF">2013-08-30T17:40:13Z</dcterms:modified>
</cp:coreProperties>
</file>