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F408-62FA-4596-9C31-22136D5F6106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4E7-EAAA-4706-9735-BC0C95AD85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F408-62FA-4596-9C31-22136D5F6106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4E7-EAAA-4706-9735-BC0C95AD85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F408-62FA-4596-9C31-22136D5F6106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4E7-EAAA-4706-9735-BC0C95AD85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F408-62FA-4596-9C31-22136D5F6106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4E7-EAAA-4706-9735-BC0C95AD85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F408-62FA-4596-9C31-22136D5F6106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4E7-EAAA-4706-9735-BC0C95AD85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F408-62FA-4596-9C31-22136D5F6106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4E7-EAAA-4706-9735-BC0C95AD85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F408-62FA-4596-9C31-22136D5F6106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4E7-EAAA-4706-9735-BC0C95AD85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F408-62FA-4596-9C31-22136D5F6106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4E7-EAAA-4706-9735-BC0C95AD85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F408-62FA-4596-9C31-22136D5F6106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4E7-EAAA-4706-9735-BC0C95AD85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F408-62FA-4596-9C31-22136D5F6106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4E7-EAAA-4706-9735-BC0C95AD85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F408-62FA-4596-9C31-22136D5F6106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4E7-EAAA-4706-9735-BC0C95AD85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CF408-62FA-4596-9C31-22136D5F6106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B24E7-EAAA-4706-9735-BC0C95AD85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316415" cy="6237312"/>
          </a:xfrm>
          <a:prstGeom prst="roundRect">
            <a:avLst>
              <a:gd name="adj" fmla="val 16667"/>
            </a:avLst>
          </a:prstGeom>
          <a:ln>
            <a:solidFill>
              <a:srgbClr val="FFFF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538" t="10211" r="5113" b="13527"/>
          <a:stretch>
            <a:fillRect/>
          </a:stretch>
        </p:blipFill>
        <p:spPr bwMode="auto">
          <a:xfrm>
            <a:off x="683568" y="404664"/>
            <a:ext cx="7884368" cy="59132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70C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4984"/>
            <a:ext cx="3319841" cy="32541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TextBox 2"/>
          <p:cNvSpPr txBox="1"/>
          <p:nvPr/>
        </p:nvSpPr>
        <p:spPr>
          <a:xfrm>
            <a:off x="683568" y="476672"/>
            <a:ext cx="81371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  транскрипцию слова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2204864"/>
            <a:ext cx="2729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обезьянка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2204864"/>
            <a:ext cx="36505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[</a:t>
            </a:r>
            <a:r>
              <a:rPr lang="ru-RU" sz="4800" b="1" dirty="0" err="1" smtClean="0">
                <a:solidFill>
                  <a:srgbClr val="002060"/>
                </a:solidFill>
              </a:rPr>
              <a:t>аб</a:t>
            </a:r>
            <a:r>
              <a:rPr lang="ru-RU" sz="4800" b="1" baseline="30000" dirty="0" err="1" smtClean="0">
                <a:solidFill>
                  <a:srgbClr val="002060"/>
                </a:solidFill>
              </a:rPr>
              <a:t>,</a:t>
            </a:r>
            <a:r>
              <a:rPr lang="ru-RU" sz="4800" b="1" dirty="0" err="1" smtClean="0">
                <a:solidFill>
                  <a:srgbClr val="002060"/>
                </a:solidFill>
              </a:rPr>
              <a:t>эз</a:t>
            </a:r>
            <a:r>
              <a:rPr lang="ru-RU" sz="4800" b="1" baseline="30000" dirty="0" err="1" smtClean="0">
                <a:solidFill>
                  <a:srgbClr val="002060"/>
                </a:solidFill>
              </a:rPr>
              <a:t>,</a:t>
            </a:r>
            <a:r>
              <a:rPr lang="ru-RU" sz="4800" b="1" dirty="0" err="1" smtClean="0">
                <a:solidFill>
                  <a:srgbClr val="002060"/>
                </a:solidFill>
              </a:rPr>
              <a:t>й</a:t>
            </a:r>
            <a:r>
              <a:rPr lang="ru-RU" sz="4800" b="1" baseline="30000" dirty="0" err="1" smtClean="0">
                <a:solidFill>
                  <a:srgbClr val="002060"/>
                </a:solidFill>
              </a:rPr>
              <a:t>,</a:t>
            </a:r>
            <a:r>
              <a:rPr lang="ru-RU" sz="4800" b="1" dirty="0" err="1" smtClean="0">
                <a:solidFill>
                  <a:srgbClr val="002060"/>
                </a:solidFill>
              </a:rPr>
              <a:t>анка</a:t>
            </a:r>
            <a:r>
              <a:rPr lang="en-US" sz="4800" b="1" dirty="0" smtClean="0">
                <a:solidFill>
                  <a:srgbClr val="002060"/>
                </a:solidFill>
              </a:rPr>
              <a:t>]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3429000"/>
            <a:ext cx="13774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друг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0232" y="3429000"/>
            <a:ext cx="1864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[</a:t>
            </a:r>
            <a:r>
              <a:rPr lang="ru-RU" sz="4800" b="1" dirty="0" err="1" smtClean="0">
                <a:solidFill>
                  <a:srgbClr val="002060"/>
                </a:solidFill>
              </a:rPr>
              <a:t>друк</a:t>
            </a:r>
            <a:r>
              <a:rPr lang="en-US" sz="4800" b="1" dirty="0" smtClean="0">
                <a:solidFill>
                  <a:srgbClr val="002060"/>
                </a:solidFill>
              </a:rPr>
              <a:t>]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717032"/>
            <a:ext cx="2800038" cy="29143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259632" y="332656"/>
            <a:ext cx="61718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Напиши  словарные слова </a:t>
            </a:r>
            <a:endParaRPr lang="ru-RU" sz="40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каждую букву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412776"/>
            <a:ext cx="6030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к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708920"/>
            <a:ext cx="5982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о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4149080"/>
            <a:ext cx="4844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т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1700808"/>
            <a:ext cx="72283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к</a:t>
            </a:r>
            <a:r>
              <a:rPr lang="ru-RU" sz="4000" b="1" dirty="0" smtClean="0">
                <a:solidFill>
                  <a:srgbClr val="002060"/>
                </a:solidFill>
              </a:rPr>
              <a:t>ласс, корова, капуста, корзина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4293096"/>
            <a:ext cx="34652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т</a:t>
            </a:r>
            <a:r>
              <a:rPr lang="ru-RU" sz="4000" b="1" dirty="0" smtClean="0">
                <a:solidFill>
                  <a:srgbClr val="002060"/>
                </a:solidFill>
              </a:rPr>
              <a:t>опор, тетрадь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2924944"/>
            <a:ext cx="44194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о</a:t>
            </a:r>
            <a:r>
              <a:rPr lang="ru-RU" sz="4000" b="1" dirty="0" smtClean="0">
                <a:solidFill>
                  <a:srgbClr val="002060"/>
                </a:solidFill>
              </a:rPr>
              <a:t>город, обед, орех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068960"/>
            <a:ext cx="3096344" cy="32551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699792" y="404664"/>
            <a:ext cx="42578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Имена, клички…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196752"/>
            <a:ext cx="5421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err="1" smtClean="0">
                <a:solidFill>
                  <a:srgbClr val="FF0000"/>
                </a:solidFill>
              </a:rPr>
              <a:t>з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420888"/>
            <a:ext cx="6030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3717032"/>
            <a:ext cx="6062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я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5013176"/>
            <a:ext cx="6607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err="1" smtClean="0">
                <a:solidFill>
                  <a:srgbClr val="FF0000"/>
                </a:solidFill>
              </a:rPr>
              <a:t>ц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1196752"/>
            <a:ext cx="19431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Зина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348880"/>
            <a:ext cx="26340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Алёша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3717032"/>
            <a:ext cx="155042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Яна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4941168"/>
            <a:ext cx="251972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Цыган</a:t>
            </a:r>
            <a:endParaRPr lang="ru-RU" sz="6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40096" b="10385"/>
          <a:stretch>
            <a:fillRect/>
          </a:stretch>
        </p:blipFill>
        <p:spPr bwMode="auto">
          <a:xfrm>
            <a:off x="2339752" y="3356992"/>
            <a:ext cx="4111625" cy="26642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extBox 3"/>
          <p:cNvSpPr txBox="1"/>
          <p:nvPr/>
        </p:nvSpPr>
        <p:spPr>
          <a:xfrm>
            <a:off x="2051720" y="332656"/>
            <a:ext cx="51567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 из букв слова 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908720"/>
            <a:ext cx="30868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дракончик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980728"/>
            <a:ext cx="14510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060848"/>
            <a:ext cx="8358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рак, кон, кончик, кок, кино, ар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284984"/>
            <a:ext cx="2985120" cy="29851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359345" y="332656"/>
            <a:ext cx="68109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  предложение, </a:t>
            </a: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слов в нём должно быть </a:t>
            </a: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столько, сколько букв в слове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2996952"/>
            <a:ext cx="34321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мышка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516166"/>
            <a:ext cx="3456384" cy="385871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extBox 3"/>
          <p:cNvSpPr txBox="1"/>
          <p:nvPr/>
        </p:nvSpPr>
        <p:spPr>
          <a:xfrm>
            <a:off x="689420" y="260648"/>
            <a:ext cx="78457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 буквы, названия которых </a:t>
            </a:r>
            <a:endParaRPr lang="ru-RU" sz="40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начинаются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звука 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1268760"/>
            <a:ext cx="1728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[</a:t>
            </a:r>
            <a:r>
              <a:rPr lang="ru-RU" sz="9600" b="1" dirty="0" smtClean="0">
                <a:solidFill>
                  <a:srgbClr val="FF0000"/>
                </a:solidFill>
              </a:rPr>
              <a:t>э</a:t>
            </a:r>
            <a:r>
              <a:rPr lang="en-US" sz="9600" b="1" dirty="0" smtClean="0">
                <a:solidFill>
                  <a:srgbClr val="FF0000"/>
                </a:solidFill>
              </a:rPr>
              <a:t>]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4293096"/>
            <a:ext cx="704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>
                <a:solidFill>
                  <a:srgbClr val="002060"/>
                </a:solidFill>
              </a:rPr>
              <a:t>ф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2636912"/>
            <a:ext cx="6046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>
                <a:solidFill>
                  <a:srgbClr val="002060"/>
                </a:solidFill>
              </a:rPr>
              <a:t>н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12360" y="2636912"/>
            <a:ext cx="5068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с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4248" y="2636912"/>
            <a:ext cx="5982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>
                <a:solidFill>
                  <a:srgbClr val="002060"/>
                </a:solidFill>
              </a:rPr>
              <a:t>р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0072" y="4293096"/>
            <a:ext cx="5212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э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2636912"/>
            <a:ext cx="7328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м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2708920"/>
            <a:ext cx="5886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002060"/>
                </a:solidFill>
              </a:rPr>
              <a:t>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user\Desktop\imgpreview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98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2013-05-16T18:22:03Z</dcterms:created>
  <dcterms:modified xsi:type="dcterms:W3CDTF">2013-06-14T19:02:18Z</dcterms:modified>
</cp:coreProperties>
</file>