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eldorado2012.ru/wp-content/uploads/2012/06/c471b768bae99cbda5027f9b3f94fbdd1.pn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ownloads\detskie_pesni-vmeste_veselo_shagat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 </a:t>
            </a:r>
            <a:r>
              <a:rPr lang="ru-RU" u="sng" dirty="0" smtClean="0">
                <a:latin typeface="Arial Black" pitchFamily="34" charset="0"/>
              </a:rPr>
              <a:t>Интеллектуальный </a:t>
            </a:r>
            <a:r>
              <a:rPr lang="ru-RU" u="sng" smtClean="0">
                <a:latin typeface="Arial Black" pitchFamily="34" charset="0"/>
              </a:rPr>
              <a:t>марафон </a:t>
            </a:r>
            <a:r>
              <a:rPr lang="ru-RU" u="sng" smtClean="0">
                <a:latin typeface="Arial Black" pitchFamily="34" charset="0"/>
              </a:rPr>
              <a:t>во</a:t>
            </a:r>
            <a:r>
              <a:rPr lang="ru-RU" u="sng" smtClean="0">
                <a:latin typeface="Arial Black" pitchFamily="34" charset="0"/>
              </a:rPr>
              <a:t> </a:t>
            </a:r>
            <a:r>
              <a:rPr lang="ru-RU" u="sng" smtClean="0">
                <a:latin typeface="Arial Black" pitchFamily="34" charset="0"/>
              </a:rPr>
              <a:t>2 «В» </a:t>
            </a:r>
            <a:r>
              <a:rPr lang="ru-RU" u="sng" dirty="0" smtClean="0">
                <a:latin typeface="Arial Black" pitchFamily="34" charset="0"/>
              </a:rPr>
              <a:t>классе</a:t>
            </a:r>
            <a:r>
              <a:rPr lang="ru-RU" i="1" u="sng" dirty="0" smtClean="0"/>
              <a:t/>
            </a:r>
            <a:br>
              <a:rPr lang="ru-RU" i="1" u="sng" dirty="0" smtClean="0"/>
            </a:br>
            <a:endParaRPr lang="ru-RU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Брейн ринг для 1 класса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3284984"/>
            <a:ext cx="4176464" cy="260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Из данных слов выбери те слова, в которых все согласные буквы обозначают мягкий звук:</a:t>
            </a:r>
          </a:p>
          <a:p>
            <a:pPr lvl="0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Рома, Витя, Люся, Маша..</a:t>
            </a: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Какая птица подбрасывает яйца в чужие гнёзда?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Что теряет лось каждую зиму?  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Сколько ног у паука?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Две сардельки варятся шесть минут. Сколько времени будут вариться восемь таких сарделек?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Пять лампочек тускло горело в люстре. Хлопнули двери — и две перегорели. Сделать нужно нам малость: сказать, сколько ламп осталось?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 столе стояли три стакана с вишней. Костя съел один стакан вишни, поставив пустой стакан на стол. Сколько стаканов осталось?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Сидят три кошки, против каждой кошки — две кошки. Сколько их?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 одного мужчины спросили, сколько у него детей. Он ответил: у меня четыре сына и у каждого из них есть родная сестра. Сколько же детей у него?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Что тяжелее — один килограмм ваты или один килограмм железа?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 слове 5 согласных и 2 гласных звука. Сколько в этом слове слогов? </a:t>
            </a: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МОЛОДЦЫ!!!</a:t>
            </a:r>
          </a:p>
          <a:p>
            <a:endParaRPr lang="ru-RU" dirty="0"/>
          </a:p>
        </p:txBody>
      </p:sp>
      <p:pic>
        <p:nvPicPr>
          <p:cNvPr id="4" name="detskie_pesni-vmeste_veselo_shaga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71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Какое слово из перечисленных не происходит от слова «слон»? </a:t>
            </a:r>
          </a:p>
          <a:p>
            <a:pPr lvl="0"/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(Слониха, слоновий, слонёнок, прислонился, слоник)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Расшифруй слова.</a:t>
            </a: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1. НИДАВ ________________, 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2. КРООАВ ________________,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3. БЯРЕТС ________________.</a:t>
            </a: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Индюк на двух ногах весит 10 кг. Сколько он будет весить, если встанет на одну ногу?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Из трёх братьев Вася выше Валеры, а Валера выше Дмитрия. Кто ниже: Дмитрий или Вася?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Верёвку разрезали в 5 местах. Сколько частей получилось?  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787208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Вставь подходящие по смыслу слова из предложенных: 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волк, лиса, рыба, осёл, заяц, индюк.</a:t>
            </a:r>
          </a:p>
          <a:p>
            <a:pPr lvl="0"/>
            <a:endParaRPr lang="ru-RU" sz="43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а) Труслив как  ____ г) Надут как  ______.</a:t>
            </a:r>
            <a:endParaRPr lang="ru-RU" sz="43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б) Нем как  _______.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) Голоден как  ____.</a:t>
            </a:r>
            <a:endParaRPr lang="ru-RU" sz="43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в) Хитёр как  _____.  е) Упрям как  ______.</a:t>
            </a:r>
            <a:endParaRPr lang="ru-RU" sz="43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 небу летели воробей, ворона, стрекоза, ласточка и шмель. Сколько птиц летело?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296</Words>
  <Application>Microsoft Office PowerPoint</Application>
  <PresentationFormat>Экран (4:3)</PresentationFormat>
  <Paragraphs>32</Paragraphs>
  <Slides>20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  Интеллектуальный марафон во 2 «В» классе </vt:lpstr>
      <vt:lpstr>Слайд 2</vt:lpstr>
      <vt:lpstr>Слайд 3</vt:lpstr>
      <vt:lpstr>Слайд 4</vt:lpstr>
      <vt:lpstr>Слайд 5</vt:lpstr>
      <vt:lpstr>Слайд 6</vt:lpstr>
      <vt:lpstr>Слайд 7</vt:lpstr>
      <vt:lpstr>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Интеллектуальный марафон в 1 «А» классе </dc:title>
  <dc:creator>USER</dc:creator>
  <cp:lastModifiedBy>USER</cp:lastModifiedBy>
  <cp:revision>8</cp:revision>
  <dcterms:created xsi:type="dcterms:W3CDTF">2013-05-23T11:02:30Z</dcterms:created>
  <dcterms:modified xsi:type="dcterms:W3CDTF">2013-05-24T04:38:37Z</dcterms:modified>
</cp:coreProperties>
</file>