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5105075" y="2066077"/>
            <a:ext cx="2994112" cy="17377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CordiaUPC" pitchFamily="34" charset="-34"/>
              </a:rPr>
              <a:t>Денисенко Е.В.</a:t>
            </a:r>
            <a:r>
              <a:rPr lang="ru-RU" sz="2400" dirty="0">
                <a:solidFill>
                  <a:srgbClr val="002060"/>
                </a:solidFill>
                <a:cs typeface="CordiaUPC" pitchFamily="34" charset="-34"/>
              </a:rPr>
              <a:t> </a:t>
            </a:r>
            <a:endParaRPr lang="ru-RU" sz="2400" dirty="0" smtClean="0">
              <a:solidFill>
                <a:srgbClr val="002060"/>
              </a:solidFill>
              <a:cs typeface="CordiaUPC" pitchFamily="34" charset="-34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cs typeface="CordiaUPC" pitchFamily="34" charset="-34"/>
              </a:rPr>
              <a:t>МБОУ </a:t>
            </a:r>
            <a:r>
              <a:rPr lang="ru-RU" sz="2000" dirty="0" err="1">
                <a:solidFill>
                  <a:srgbClr val="002060"/>
                </a:solidFill>
                <a:cs typeface="CordiaUPC" pitchFamily="34" charset="-34"/>
              </a:rPr>
              <a:t>Тогучинского</a:t>
            </a:r>
            <a:r>
              <a:rPr lang="ru-RU" sz="2000" dirty="0">
                <a:solidFill>
                  <a:srgbClr val="002060"/>
                </a:solidFill>
                <a:cs typeface="CordiaUPC" pitchFamily="34" charset="-34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cs typeface="CordiaUPC" pitchFamily="34" charset="-34"/>
              </a:rPr>
              <a:t>района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cs typeface="CordiaUPC" pitchFamily="34" charset="-34"/>
              </a:rPr>
              <a:t> «</a:t>
            </a:r>
            <a:r>
              <a:rPr lang="ru-RU" sz="2000" dirty="0" err="1">
                <a:solidFill>
                  <a:srgbClr val="002060"/>
                </a:solidFill>
                <a:cs typeface="CordiaUPC" pitchFamily="34" charset="-34"/>
              </a:rPr>
              <a:t>Тогучинская</a:t>
            </a:r>
            <a:r>
              <a:rPr lang="ru-RU" sz="2000" dirty="0">
                <a:solidFill>
                  <a:srgbClr val="002060"/>
                </a:solidFill>
                <a:cs typeface="CordiaUPC" pitchFamily="34" charset="-34"/>
              </a:rPr>
              <a:t> средняя школа № </a:t>
            </a:r>
            <a:r>
              <a:rPr lang="ru-RU" sz="2000" dirty="0" smtClean="0">
                <a:solidFill>
                  <a:srgbClr val="002060"/>
                </a:solidFill>
                <a:cs typeface="CordiaUPC" pitchFamily="34" charset="-34"/>
              </a:rPr>
              <a:t>3</a:t>
            </a:r>
            <a:r>
              <a:rPr lang="ru-RU" sz="2000" dirty="0">
                <a:solidFill>
                  <a:srgbClr val="002060"/>
                </a:solidFill>
                <a:cs typeface="CordiaUPC" pitchFamily="34" charset="-34"/>
              </a:rPr>
              <a:t>»</a:t>
            </a:r>
          </a:p>
          <a:p>
            <a:pPr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CordiaUPC" pitchFamily="34" charset="-34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722856" y="1004210"/>
            <a:ext cx="3454036" cy="31504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CordiaUPC" pitchFamily="34" charset="-34"/>
              </a:rPr>
              <a:t>Уроки безопасности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ordiaUPC" pitchFamily="34" charset="-34"/>
              </a:rPr>
              <a:t>с</a:t>
            </a: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ordiaUPC" pitchFamily="34" charset="-34"/>
              </a:rPr>
              <a:t> тётушкой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CordiaUPC" pitchFamily="34" charset="-34"/>
              </a:rPr>
              <a:t>С</a:t>
            </a:r>
            <a:r>
              <a:rPr kumimoji="0" lang="ru-RU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CordiaUPC" pitchFamily="34" charset="-34"/>
              </a:rPr>
              <a:t>овой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Cord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600076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2014 г.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9651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200024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785794"/>
            <a:ext cx="835824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В презентации использованы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стихи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</a:t>
            </a:r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Г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Шалаевой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,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О.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Журавлёвой</a:t>
            </a:r>
            <a:endParaRPr lang="ru-RU" sz="24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965181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2976" y="1357298"/>
            <a:ext cx="61436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Не открывай дверь чужим людям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Коль дверной звонит звонок –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Посмотри сперва в глазок,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Кто пришёл к тебе, узнай,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Но чужим не открывай!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Если нет глазка, тогда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«Кто там?» спрашивай всегда,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А не станут отвечать –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Дверь не вздумай открывать!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428604"/>
            <a:ext cx="54292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Захочешь форточку открыть –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Старайся осторожным быть: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На подоконник не вставай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И на стекло не нажимай.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Не можешь что-либо достать –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Надёжней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взрослых подозвать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И их об этом попросить…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Калекой очень трудно жить!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CordiaUPC" pitchFamily="34" charset="-34"/>
            </a:endParaRPr>
          </a:p>
        </p:txBody>
      </p:sp>
      <p:pic>
        <p:nvPicPr>
          <p:cNvPr id="5" name="Рисунок 4" descr="kids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214290"/>
            <a:ext cx="307183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42976" y="1142984"/>
            <a:ext cx="46434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Я спичек коробок нашёл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 высыпал его на стол,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Хотел устроить фейерверк –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Всё полыхнуло, свет померк!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Не помню больше ничего!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Лишь пламя жжёт меня всего…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 Хочу напомнить всем, друзья: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Играть со спичками нельзя!!!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</p:txBody>
      </p:sp>
      <p:pic>
        <p:nvPicPr>
          <p:cNvPr id="4" name="Рисунок 3" descr="detsky-11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286512" y="1500174"/>
            <a:ext cx="2571768" cy="3033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1538" y="785794"/>
            <a:ext cx="442915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CordiaUPC" pitchFamily="34" charset="-34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На кухне газ у нас горит,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Меня он тянет, как магнит.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Как мама, я хочу уметь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Все ручки на плите вертеть,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 спички ловко зажигать,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 газ включать и выключать.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Но мама строго мне сказала: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– К плите чтоб руки не совала!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Опасно это, так и знай!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</p:txBody>
      </p:sp>
      <p:pic>
        <p:nvPicPr>
          <p:cNvPr id="4" name="Рисунок 3" descr="zshita_ot_ojogov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1214422"/>
            <a:ext cx="2717471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2000240"/>
            <a:ext cx="5143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cs typeface="CordiaUPC" pitchFamily="34" charset="-34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Ты, малыш, запомнить должен: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Будь с розеткой осторожен!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С ней никак нельзя играть,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Гвоздики в неё совать</a:t>
            </a:r>
            <a:r>
              <a:rPr lang="ru-RU" sz="20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.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  <p:pic>
        <p:nvPicPr>
          <p:cNvPr id="5" name="Рисунок 4" descr="2403_1[1]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14282" y="214290"/>
            <a:ext cx="3714776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350043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Сунешь гвоздик ненароком –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 тебя ударит током,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Так ударит, что, прости,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Могут даже не спасти.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Дело кончится бедой –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Ток в розетке очень злой!!!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200024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  <p:pic>
        <p:nvPicPr>
          <p:cNvPr id="6" name="Рисунок 5" descr="1258715698_uchim_detey_polzovatsia_nozhnitsami[1]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86050" y="357166"/>
            <a:ext cx="4000500" cy="2495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2928934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Ничего опасней нет,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Чем заточенный предмет!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Бритвы, ножницы, ножи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Не хватайте, малыши!</a:t>
            </a: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200024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14356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Все дети должны обязательно знать: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Электроприборы нельзя выключать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Тогда, когда руки мокры от воды.</a:t>
            </a:r>
          </a:p>
          <a:p>
            <a:pPr algn="ctr"/>
            <a:r>
              <a:rPr lang="ru-RU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Такая халатность – шаг до беды!</a:t>
            </a: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  <p:pic>
        <p:nvPicPr>
          <p:cNvPr id="6" name="Рисунок 5" descr="0_9073_mid2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28868"/>
            <a:ext cx="1643074" cy="1890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shop_good_7057[1].jpg"/>
          <p:cNvPicPr>
            <a:picLocks noChangeAspect="1"/>
          </p:cNvPicPr>
          <p:nvPr/>
        </p:nvPicPr>
        <p:blipFill>
          <a:blip r:embed="rId4"/>
          <a:srcRect l="12500" t="3750" r="16250" b="5000"/>
          <a:stretch>
            <a:fillRect/>
          </a:stretch>
        </p:blipFill>
        <p:spPr>
          <a:xfrm>
            <a:off x="2214546" y="3071810"/>
            <a:ext cx="2071702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tefal_fv_5250_240_auto[1].jpg"/>
          <p:cNvPicPr>
            <a:picLocks noChangeAspect="1"/>
          </p:cNvPicPr>
          <p:nvPr/>
        </p:nvPicPr>
        <p:blipFill>
          <a:blip r:embed="rId5"/>
          <a:srcRect l="-3125" t="9375"/>
          <a:stretch>
            <a:fillRect/>
          </a:stretch>
        </p:blipFill>
        <p:spPr>
          <a:xfrm>
            <a:off x="6786578" y="1928802"/>
            <a:ext cx="1928810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2010-w22_2-2f[1]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4876" y="3786190"/>
            <a:ext cx="1991314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012\Desktop\безопасность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"/>
            <a:ext cx="9286908" cy="69651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868" y="2000240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/>
              <a:t> </a:t>
            </a:r>
            <a:endParaRPr lang="ru-RU" sz="2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Эти правила, ребята,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Надо выучить Вам тоже!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Их совсем не так уж много,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Но вам твердо надо знать: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Электричество не трогать,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Высоко не залезать,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Все, что спрятано на полках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 в шкафах закрыто где-то: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Спички, ножницы, иголки,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Все опасные предметы,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И на улице, и дома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CordiaUPC" pitchFamily="34" charset="-34"/>
              </a:rPr>
              <a:t> В руки никогда не брать.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Cord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440</Words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012</dc:creator>
  <cp:lastModifiedBy>012</cp:lastModifiedBy>
  <cp:revision>23</cp:revision>
  <dcterms:created xsi:type="dcterms:W3CDTF">2014-03-28T12:46:32Z</dcterms:created>
  <dcterms:modified xsi:type="dcterms:W3CDTF">2014-03-28T14:44:46Z</dcterms:modified>
</cp:coreProperties>
</file>