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76B-6090-4294-97BB-341558C781E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6475-3A1D-4723-A855-D61C06AAB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76B-6090-4294-97BB-341558C781E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6475-3A1D-4723-A855-D61C06AAB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76B-6090-4294-97BB-341558C781E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6475-3A1D-4723-A855-D61C06AAB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76B-6090-4294-97BB-341558C781E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6475-3A1D-4723-A855-D61C06AAB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76B-6090-4294-97BB-341558C781E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6475-3A1D-4723-A855-D61C06AAB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76B-6090-4294-97BB-341558C781E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6475-3A1D-4723-A855-D61C06AAB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76B-6090-4294-97BB-341558C781E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6475-3A1D-4723-A855-D61C06AAB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76B-6090-4294-97BB-341558C781E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6475-3A1D-4723-A855-D61C06AAB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76B-6090-4294-97BB-341558C781E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6475-3A1D-4723-A855-D61C06AAB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76B-6090-4294-97BB-341558C781E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6475-3A1D-4723-A855-D61C06AAB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6676B-6090-4294-97BB-341558C781E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2B6475-3A1D-4723-A855-D61C06AAB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6676B-6090-4294-97BB-341558C781E8}" type="datetimeFigureOut">
              <a:rPr lang="ru-RU" smtClean="0"/>
              <a:pPr/>
              <a:t>24.12.2012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2B6475-3A1D-4723-A855-D61C06AAB9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i="1" dirty="0" smtClean="0">
                <a:solidFill>
                  <a:srgbClr val="FF0000"/>
                </a:solidFill>
                <a:latin typeface="Century Schoolbook" pitchFamily="18" charset="0"/>
              </a:rPr>
              <a:t>Прямоугольный параллелепипед</a:t>
            </a:r>
            <a:endParaRPr lang="ru-RU" sz="4800" b="1" i="1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Рисунок 6" descr="r1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3789040"/>
            <a:ext cx="2211313" cy="2077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спичичный коробок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5149" t="10493" r="12891" b="21300"/>
          <a:stretch>
            <a:fillRect/>
          </a:stretch>
        </p:blipFill>
        <p:spPr>
          <a:xfrm>
            <a:off x="611560" y="4077072"/>
            <a:ext cx="2525819" cy="1728192"/>
          </a:xfrm>
        </p:spPr>
      </p:pic>
      <p:sp>
        <p:nvSpPr>
          <p:cNvPr id="4" name="Куб 3"/>
          <p:cNvSpPr/>
          <p:nvPr/>
        </p:nvSpPr>
        <p:spPr>
          <a:xfrm>
            <a:off x="899592" y="2348880"/>
            <a:ext cx="3096344" cy="1296144"/>
          </a:xfrm>
          <a:prstGeom prst="cub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Куб 4"/>
          <p:cNvSpPr/>
          <p:nvPr/>
        </p:nvSpPr>
        <p:spPr>
          <a:xfrm>
            <a:off x="3563888" y="4941168"/>
            <a:ext cx="4608512" cy="1008112"/>
          </a:xfrm>
          <a:prstGeom prst="cube">
            <a:avLst>
              <a:gd name="adj" fmla="val 50313"/>
            </a:avLst>
          </a:prstGeom>
          <a:blipFill>
            <a:blip r:embed="rId3" cstate="print"/>
            <a:tile tx="0" ty="0" sx="100000" sy="100000" flip="none" algn="tl"/>
          </a:blipFill>
          <a:ln w="571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кирпич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1772816"/>
            <a:ext cx="3384376" cy="27972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b="1" i="1" dirty="0" smtClean="0">
                <a:solidFill>
                  <a:srgbClr val="FF0000"/>
                </a:solidFill>
                <a:latin typeface="Century Schoolbook" pitchFamily="18" charset="0"/>
              </a:rPr>
              <a:t>6 граней</a:t>
            </a:r>
            <a:endParaRPr lang="ru-RU" b="1" i="1" dirty="0">
              <a:solidFill>
                <a:srgbClr val="FF0000"/>
              </a:solidFill>
              <a:latin typeface="Century Schoolbook" pitchFamily="18" charset="0"/>
            </a:endParaRPr>
          </a:p>
          <a:p>
            <a:r>
              <a:rPr lang="ru-RU" b="1" i="1" dirty="0" smtClean="0">
                <a:solidFill>
                  <a:srgbClr val="FF0000"/>
                </a:solidFill>
                <a:latin typeface="Century Schoolbook" pitchFamily="18" charset="0"/>
              </a:rPr>
              <a:t>12 ребер 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Century Schoolbook" pitchFamily="18" charset="0"/>
              </a:rPr>
              <a:t>8 вершин</a:t>
            </a:r>
            <a:endParaRPr lang="ru-RU" b="1" i="1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4" name="Куб 3"/>
          <p:cNvSpPr/>
          <p:nvPr/>
        </p:nvSpPr>
        <p:spPr>
          <a:xfrm>
            <a:off x="1043608" y="1988840"/>
            <a:ext cx="6984776" cy="3960440"/>
          </a:xfrm>
          <a:prstGeom prst="cube">
            <a:avLst>
              <a:gd name="adj" fmla="val 51994"/>
            </a:avLst>
          </a:prstGeom>
          <a:ln w="57150">
            <a:solidFill>
              <a:srgbClr val="00B050"/>
            </a:solidFill>
          </a:ln>
          <a:scene3d>
            <a:camera prst="isometricLeftDown"/>
            <a:lightRig rig="threePt" dir="t"/>
          </a:scene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2034064">
            <a:off x="3446872" y="2646386"/>
            <a:ext cx="1864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грань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905324">
            <a:off x="2483768" y="3861048"/>
            <a:ext cx="1864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грань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20395700">
            <a:off x="5292080" y="4581128"/>
            <a:ext cx="1864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грань</a:t>
            </a:r>
            <a:endParaRPr lang="ru-RU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16216" y="2060848"/>
            <a:ext cx="219964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вершина</a:t>
            </a:r>
            <a:endParaRPr lang="ru-RU" sz="3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flipH="1">
            <a:off x="5580112" y="2708920"/>
            <a:ext cx="1080120" cy="1800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6804248" y="2780928"/>
            <a:ext cx="144016" cy="1008112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7092280" y="2708920"/>
            <a:ext cx="1296144" cy="26642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0" y="1412776"/>
            <a:ext cx="22092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ребро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cxnSp>
        <p:nvCxnSpPr>
          <p:cNvPr id="19" name="Прямая со стрелкой 18"/>
          <p:cNvCxnSpPr/>
          <p:nvPr/>
        </p:nvCxnSpPr>
        <p:spPr>
          <a:xfrm>
            <a:off x="611560" y="2132856"/>
            <a:ext cx="1656184" cy="21602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1763688" y="2060848"/>
            <a:ext cx="648072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115616" y="2204864"/>
            <a:ext cx="1656184" cy="86409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/>
      <p:bldP spid="7" grpId="0"/>
      <p:bldP spid="8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Куб 3"/>
          <p:cNvSpPr/>
          <p:nvPr/>
        </p:nvSpPr>
        <p:spPr>
          <a:xfrm>
            <a:off x="1331640" y="1844824"/>
            <a:ext cx="6912768" cy="3096344"/>
          </a:xfrm>
          <a:prstGeom prst="cube">
            <a:avLst>
              <a:gd name="adj" fmla="val 2681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n w="57150">
                <a:solidFill>
                  <a:schemeClr val="tx1"/>
                </a:solidFill>
              </a:ln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4869160"/>
            <a:ext cx="2247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длина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9431990">
            <a:off x="6590620" y="4527417"/>
            <a:ext cx="28055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ширина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3528" y="2636912"/>
            <a:ext cx="1015663" cy="2429704"/>
          </a:xfrm>
          <a:prstGeom prst="rect">
            <a:avLst/>
          </a:prstGeom>
          <a:noFill/>
        </p:spPr>
        <p:txBody>
          <a:bodyPr vert="vert270"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высота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Куб 3"/>
          <p:cNvSpPr/>
          <p:nvPr/>
        </p:nvSpPr>
        <p:spPr>
          <a:xfrm>
            <a:off x="899592" y="2276872"/>
            <a:ext cx="2880320" cy="2880320"/>
          </a:xfrm>
          <a:prstGeom prst="cube">
            <a:avLst/>
          </a:prstGeom>
          <a:ln w="57150"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91880" y="5517232"/>
            <a:ext cx="16514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00B0F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К У Б</a:t>
            </a:r>
            <a:endParaRPr lang="ru-RU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00B0F0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48679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B0F0"/>
                </a:solidFill>
                <a:latin typeface="Century Schoolbook" pitchFamily="18" charset="0"/>
              </a:rPr>
              <a:t>Длина = ширина = высота </a:t>
            </a:r>
          </a:p>
          <a:p>
            <a:endParaRPr lang="ru-RU" b="1" i="1" dirty="0">
              <a:solidFill>
                <a:srgbClr val="00B0F0"/>
              </a:solidFill>
              <a:latin typeface="Century Schoolbook" pitchFamily="18" charset="0"/>
            </a:endParaRPr>
          </a:p>
          <a:p>
            <a:endParaRPr lang="ru-RU" b="1" i="1" dirty="0">
              <a:solidFill>
                <a:srgbClr val="00B0F0"/>
              </a:solidFill>
              <a:latin typeface="Century Schoolbook" pitchFamily="18" charset="0"/>
            </a:endParaRPr>
          </a:p>
        </p:txBody>
      </p:sp>
      <p:pic>
        <p:nvPicPr>
          <p:cNvPr id="8" name="Рисунок 7" descr="куб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276872"/>
            <a:ext cx="2868996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№ 790 устно</a:t>
            </a:r>
          </a:p>
          <a:p>
            <a:r>
              <a:rPr lang="ru-RU" dirty="0" smtClean="0"/>
              <a:t>№ 791 </a:t>
            </a:r>
            <a:r>
              <a:rPr lang="ru-RU" dirty="0" smtClean="0"/>
              <a:t>устно</a:t>
            </a:r>
          </a:p>
          <a:p>
            <a:r>
              <a:rPr lang="ru-RU" b="1" i="1" dirty="0" smtClean="0">
                <a:solidFill>
                  <a:srgbClr val="FF0000"/>
                </a:solidFill>
                <a:latin typeface="Century Schoolbook" pitchFamily="18" charset="0"/>
              </a:rPr>
              <a:t>Физкультминутка</a:t>
            </a:r>
            <a:endParaRPr lang="ru-RU" b="1" i="1" dirty="0" smtClean="0">
              <a:solidFill>
                <a:srgbClr val="FF0000"/>
              </a:solidFill>
              <a:latin typeface="Century Schoolbook" pitchFamily="18" charset="0"/>
            </a:endParaRPr>
          </a:p>
          <a:p>
            <a:r>
              <a:rPr lang="ru-RU" dirty="0" smtClean="0"/>
              <a:t>№ 792 по образцу</a:t>
            </a:r>
          </a:p>
          <a:p>
            <a:r>
              <a:rPr lang="ru-RU" dirty="0" smtClean="0"/>
              <a:t>№ 793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</a:p>
          <a:p>
            <a:r>
              <a:rPr lang="ru-RU" dirty="0" smtClean="0"/>
              <a:t>§ 4 </a:t>
            </a:r>
            <a:r>
              <a:rPr lang="ru-RU" dirty="0" err="1" smtClean="0"/>
              <a:t>п</a:t>
            </a:r>
            <a:r>
              <a:rPr lang="ru-RU" dirty="0" smtClean="0"/>
              <a:t> 20 </a:t>
            </a:r>
          </a:p>
          <a:p>
            <a:r>
              <a:rPr lang="ru-RU" dirty="0" smtClean="0"/>
              <a:t>№ 811</a:t>
            </a:r>
          </a:p>
          <a:p>
            <a:r>
              <a:rPr lang="ru-RU" dirty="0" smtClean="0"/>
              <a:t>№ 813</a:t>
            </a:r>
          </a:p>
          <a:p>
            <a:r>
              <a:rPr lang="ru-RU" dirty="0" smtClean="0"/>
              <a:t>№ 815</a:t>
            </a:r>
            <a:endParaRPr lang="ru-RU" dirty="0"/>
          </a:p>
        </p:txBody>
      </p:sp>
      <p:pic>
        <p:nvPicPr>
          <p:cNvPr id="4" name="Рисунок 3" descr="bookfai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2636912"/>
            <a:ext cx="2590007" cy="19425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Апплодисменты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20072" y="4678372"/>
            <a:ext cx="1872208" cy="1800886"/>
          </a:xfrm>
        </p:spPr>
      </p:pic>
      <p:sp>
        <p:nvSpPr>
          <p:cNvPr id="4" name="Прямоугольник 3"/>
          <p:cNvSpPr/>
          <p:nvPr/>
        </p:nvSpPr>
        <p:spPr>
          <a:xfrm>
            <a:off x="1763688" y="2564904"/>
            <a:ext cx="637991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Спасибо за урок!</a:t>
            </a:r>
            <a:endParaRPr lang="ru-RU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00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Рисунок 5" descr="Воскл.знак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-531440"/>
            <a:ext cx="2260872" cy="69086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53</Words>
  <Application>Microsoft Office PowerPoint</Application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Прямоугольный параллелепипед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Прямоугольный параллелепипед</dc:title>
  <dc:creator>Valued Acer Customer</dc:creator>
  <cp:lastModifiedBy>Valued Acer Customer</cp:lastModifiedBy>
  <cp:revision>6</cp:revision>
  <dcterms:created xsi:type="dcterms:W3CDTF">2012-12-24T09:16:23Z</dcterms:created>
  <dcterms:modified xsi:type="dcterms:W3CDTF">2012-12-24T16:02:54Z</dcterms:modified>
</cp:coreProperties>
</file>