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56" r:id="rId3"/>
    <p:sldId id="257" r:id="rId4"/>
    <p:sldId id="263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55FA2-CBE0-4568-B2A5-F12F9F9C3481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5D9AE-27A6-4610-989A-88851B55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43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21545C9-8ED7-4AFE-A9B4-11BB26B6376E}" type="slidenum">
              <a:rPr lang="ru-RU" sz="1200" smtClean="0"/>
              <a:pPr eaLnBrk="1" hangingPunct="1"/>
              <a:t>5</a:t>
            </a:fld>
            <a:endParaRPr lang="ru-RU" sz="12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Чтобы увидеть результат в клетке – нажмите на данную клетку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833EF-AE11-41AC-A38F-595E5CCE0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6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8803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МЫ РАДЫ ВИДЕТЬ ДРУГ ДРУГА!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 друг! Здравствуй брат!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Нашей встрече каждый рад!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 мир, здравствуй век!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Здравствуй, добрый человек!</a:t>
            </a:r>
            <a:endParaRPr lang="ru-RU" sz="4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026" name="Picture 2" descr="C:\Users\Коля\Desktop\2278_94 анимашки7\Человечки\3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437063"/>
            <a:ext cx="19240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Коля\Desktop\2278_94 анимашки7\Человечки\15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602163"/>
            <a:ext cx="1655763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34554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395536" y="1818105"/>
            <a:ext cx="5389761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i="1" dirty="0"/>
              <a:t>Математику уже затем учить надо, что она ум в порядок приводит.</a:t>
            </a:r>
          </a:p>
          <a:p>
            <a:r>
              <a:rPr lang="ru-RU" sz="3600" i="1" dirty="0"/>
              <a:t> (М.В. Ломоносов)</a:t>
            </a:r>
          </a:p>
        </p:txBody>
      </p:sp>
      <p:pic>
        <p:nvPicPr>
          <p:cNvPr id="3076" name="Picture 2" descr="G:\рисунки\незнайка\jpeg\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15948" b="5972"/>
          <a:stretch>
            <a:fillRect/>
          </a:stretch>
        </p:blipFill>
        <p:spPr bwMode="auto">
          <a:xfrm>
            <a:off x="5929313" y="1243013"/>
            <a:ext cx="3000375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35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рисунки\незнайка\img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7" t="1492" r="8786" b="4477"/>
          <a:stretch>
            <a:fillRect/>
          </a:stretch>
        </p:blipFill>
        <p:spPr bwMode="auto">
          <a:xfrm>
            <a:off x="357188" y="2571750"/>
            <a:ext cx="2408237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Прямоугольник 38"/>
          <p:cNvSpPr/>
          <p:nvPr/>
        </p:nvSpPr>
        <p:spPr>
          <a:xfrm>
            <a:off x="1561306" y="478675"/>
            <a:ext cx="71340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7+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a;  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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5-10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х - 8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16-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(3+p);</a:t>
            </a:r>
          </a:p>
          <a:p>
            <a:pPr algn="ctr">
              <a:defRPr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18+15)+100;   </a:t>
            </a:r>
            <a:r>
              <a:rPr lang="en-US" sz="4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x+y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714612" y="3072348"/>
            <a:ext cx="2643206" cy="31700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i="1" u="sng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sz="4000" b="1" i="1" u="sng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группа:</a:t>
            </a:r>
          </a:p>
          <a:p>
            <a:pPr algn="just">
              <a:defRPr/>
            </a:pPr>
            <a:r>
              <a:rPr lang="ru-RU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7+</a:t>
            </a:r>
            <a:r>
              <a:rPr lang="en-US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a;</a:t>
            </a:r>
            <a:endParaRPr lang="ru-RU" sz="4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defRPr/>
            </a:pPr>
            <a:r>
              <a:rPr lang="en-US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16-</a:t>
            </a:r>
            <a:r>
              <a:rPr lang="en-US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(3+p);</a:t>
            </a:r>
          </a:p>
          <a:p>
            <a:pPr algn="just">
              <a:defRPr/>
            </a:pPr>
            <a:r>
              <a:rPr lang="en-US" sz="4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x+y</a:t>
            </a:r>
            <a:r>
              <a:rPr lang="ru-RU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just">
              <a:defRPr/>
            </a:pPr>
            <a:r>
              <a:rPr lang="ru-RU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 - 8</a:t>
            </a:r>
            <a:r>
              <a:rPr lang="en-US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80112" y="3573016"/>
            <a:ext cx="36815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i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</a:t>
            </a:r>
            <a:r>
              <a:rPr lang="ru-RU" sz="4000" b="1" i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группа:</a:t>
            </a:r>
          </a:p>
          <a:p>
            <a:pPr algn="just">
              <a:defRPr/>
            </a:pPr>
            <a:r>
              <a:rPr lang="en-US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+</a:t>
            </a:r>
            <a:r>
              <a:rPr lang="en-US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5-10</a:t>
            </a:r>
            <a:r>
              <a:rPr lang="en-US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(18+15)+100   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75" y="0"/>
            <a:ext cx="84296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 какие группы я могу разделить эти выражения? </a:t>
            </a:r>
          </a:p>
        </p:txBody>
      </p:sp>
    </p:spTree>
    <p:extLst>
      <p:ext uri="{BB962C8B-B14F-4D97-AF65-F5344CB8AC3E}">
        <p14:creationId xmlns:p14="http://schemas.microsoft.com/office/powerpoint/2010/main" val="16917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5" y="428624"/>
            <a:ext cx="5544616" cy="516061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7200" dirty="0">
                <a:solidFill>
                  <a:schemeClr val="accent4">
                    <a:lumMod val="75000"/>
                  </a:schemeClr>
                </a:solidFill>
              </a:rPr>
              <a:t>Ч</a:t>
            </a:r>
            <a:r>
              <a:rPr lang="ru-RU" sz="7200" dirty="0" smtClean="0">
                <a:solidFill>
                  <a:schemeClr val="accent4">
                    <a:lumMod val="75000"/>
                  </a:schemeClr>
                </a:solidFill>
              </a:rPr>
              <a:t>исловые и буквенные выражения</a:t>
            </a:r>
            <a:endParaRPr lang="en-US" sz="72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14348" y="1484313"/>
            <a:ext cx="1223962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45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514600" y="2636838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14348" y="2636838"/>
            <a:ext cx="1223962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270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512985" y="1484313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32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4386235" y="1484313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444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186460" y="1484313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37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386263" y="3789363"/>
            <a:ext cx="1223962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186488" y="2636838"/>
            <a:ext cx="1223962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2514600" y="3789363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4386235" y="2636838"/>
            <a:ext cx="1223963" cy="647700"/>
          </a:xfrm>
          <a:prstGeom prst="rect">
            <a:avLst/>
          </a:prstGeom>
          <a:solidFill>
            <a:srgbClr val="FFFF99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582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451225" y="4868863"/>
            <a:ext cx="1223963" cy="647700"/>
          </a:xfrm>
          <a:prstGeom prst="rect">
            <a:avLst/>
          </a:prstGeom>
          <a:solidFill>
            <a:srgbClr val="FFEBFF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93" name="Oval 17"/>
          <p:cNvSpPr>
            <a:spLocks noChangeArrowheads="1"/>
          </p:cNvSpPr>
          <p:nvPr/>
        </p:nvSpPr>
        <p:spPr bwMode="auto">
          <a:xfrm>
            <a:off x="2154238" y="1773238"/>
            <a:ext cx="71437" cy="73025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827685" y="1628775"/>
            <a:ext cx="71438" cy="288925"/>
            <a:chOff x="2472" y="3702"/>
            <a:chExt cx="45" cy="182"/>
          </a:xfrm>
          <a:solidFill>
            <a:schemeClr val="accent6"/>
          </a:solidFill>
        </p:grpSpPr>
        <p:sp>
          <p:nvSpPr>
            <p:cNvPr id="24595" name="Oval 19"/>
            <p:cNvSpPr>
              <a:spLocks noChangeArrowheads="1"/>
            </p:cNvSpPr>
            <p:nvPr/>
          </p:nvSpPr>
          <p:spPr bwMode="auto">
            <a:xfrm>
              <a:off x="2472" y="3702"/>
              <a:ext cx="45" cy="46"/>
            </a:xfrm>
            <a:prstGeom prst="ellipse">
              <a:avLst/>
            </a:prstGeom>
            <a:grpFill/>
            <a:ln w="9525">
              <a:solidFill>
                <a:schemeClr val="accent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3600" b="1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2472" y="3838"/>
              <a:ext cx="45" cy="46"/>
            </a:xfrm>
            <a:prstGeom prst="ellipse">
              <a:avLst/>
            </a:prstGeom>
            <a:grpFill/>
            <a:ln w="9525">
              <a:solidFill>
                <a:schemeClr val="accent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3600" b="1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24597" name="WordArt 21"/>
          <p:cNvSpPr>
            <a:spLocks noChangeArrowheads="1" noChangeShapeType="1" noTextEdit="1"/>
          </p:cNvSpPr>
          <p:nvPr/>
        </p:nvSpPr>
        <p:spPr bwMode="auto">
          <a:xfrm>
            <a:off x="2082773" y="2781300"/>
            <a:ext cx="288925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24599" name="WordArt 23"/>
          <p:cNvSpPr>
            <a:spLocks noChangeArrowheads="1" noChangeShapeType="1" noTextEdit="1"/>
          </p:cNvSpPr>
          <p:nvPr/>
        </p:nvSpPr>
        <p:spPr bwMode="auto">
          <a:xfrm>
            <a:off x="3882998" y="3933825"/>
            <a:ext cx="288925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24600" name="WordArt 24"/>
          <p:cNvSpPr>
            <a:spLocks noChangeArrowheads="1" noChangeShapeType="1" noTextEdit="1"/>
          </p:cNvSpPr>
          <p:nvPr/>
        </p:nvSpPr>
        <p:spPr bwMode="auto">
          <a:xfrm flipV="1">
            <a:off x="5754660" y="2924175"/>
            <a:ext cx="288925" cy="7143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1327150" y="2133600"/>
            <a:ext cx="1782763" cy="487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23" y="307"/>
              </a:cxn>
            </a:cxnLst>
            <a:rect l="0" t="0" r="r" b="b"/>
            <a:pathLst>
              <a:path w="1123" h="307">
                <a:moveTo>
                  <a:pt x="0" y="0"/>
                </a:moveTo>
                <a:lnTo>
                  <a:pt x="1123" y="30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2" name="Freeform 26"/>
          <p:cNvSpPr>
            <a:spLocks/>
          </p:cNvSpPr>
          <p:nvPr/>
        </p:nvSpPr>
        <p:spPr bwMode="auto">
          <a:xfrm>
            <a:off x="1357313" y="3276600"/>
            <a:ext cx="1768475" cy="503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4" y="317"/>
              </a:cxn>
            </a:cxnLst>
            <a:rect l="0" t="0" r="r" b="b"/>
            <a:pathLst>
              <a:path w="1114" h="317">
                <a:moveTo>
                  <a:pt x="0" y="0"/>
                </a:moveTo>
                <a:lnTo>
                  <a:pt x="1114" y="31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3" name="Freeform 27"/>
          <p:cNvSpPr>
            <a:spLocks/>
          </p:cNvSpPr>
          <p:nvPr/>
        </p:nvSpPr>
        <p:spPr bwMode="auto">
          <a:xfrm>
            <a:off x="4984750" y="2133600"/>
            <a:ext cx="1768475" cy="487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4" y="307"/>
              </a:cxn>
            </a:cxnLst>
            <a:rect l="0" t="0" r="r" b="b"/>
            <a:pathLst>
              <a:path w="1114" h="307">
                <a:moveTo>
                  <a:pt x="0" y="0"/>
                </a:moveTo>
                <a:lnTo>
                  <a:pt x="1114" y="30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4954588" y="3292475"/>
            <a:ext cx="1844675" cy="487363"/>
          </a:xfrm>
          <a:custGeom>
            <a:avLst/>
            <a:gdLst/>
            <a:ahLst/>
            <a:cxnLst>
              <a:cxn ang="0">
                <a:pos x="1162" y="0"/>
              </a:cxn>
              <a:cxn ang="0">
                <a:pos x="0" y="307"/>
              </a:cxn>
            </a:cxnLst>
            <a:rect l="0" t="0" r="r" b="b"/>
            <a:pathLst>
              <a:path w="1162" h="307">
                <a:moveTo>
                  <a:pt x="1162" y="0"/>
                </a:moveTo>
                <a:lnTo>
                  <a:pt x="0" y="30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3155950" y="4449763"/>
            <a:ext cx="854075" cy="4111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8" y="259"/>
              </a:cxn>
            </a:cxnLst>
            <a:rect l="0" t="0" r="r" b="b"/>
            <a:pathLst>
              <a:path w="538" h="259">
                <a:moveTo>
                  <a:pt x="0" y="0"/>
                </a:moveTo>
                <a:lnTo>
                  <a:pt x="538" y="259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8" name="Freeform 32"/>
          <p:cNvSpPr>
            <a:spLocks/>
          </p:cNvSpPr>
          <p:nvPr/>
        </p:nvSpPr>
        <p:spPr bwMode="auto">
          <a:xfrm>
            <a:off x="3095625" y="2117725"/>
            <a:ext cx="14288" cy="519113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27"/>
              </a:cxn>
            </a:cxnLst>
            <a:rect l="0" t="0" r="r" b="b"/>
            <a:pathLst>
              <a:path w="9" h="327">
                <a:moveTo>
                  <a:pt x="9" y="0"/>
                </a:moveTo>
                <a:lnTo>
                  <a:pt x="0" y="32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09" name="Freeform 33"/>
          <p:cNvSpPr>
            <a:spLocks/>
          </p:cNvSpPr>
          <p:nvPr/>
        </p:nvSpPr>
        <p:spPr bwMode="auto">
          <a:xfrm>
            <a:off x="4116388" y="4449763"/>
            <a:ext cx="868362" cy="411162"/>
          </a:xfrm>
          <a:custGeom>
            <a:avLst/>
            <a:gdLst/>
            <a:ahLst/>
            <a:cxnLst>
              <a:cxn ang="0">
                <a:pos x="547" y="0"/>
              </a:cxn>
              <a:cxn ang="0">
                <a:pos x="0" y="259"/>
              </a:cxn>
            </a:cxnLst>
            <a:rect l="0" t="0" r="r" b="b"/>
            <a:pathLst>
              <a:path w="547" h="259">
                <a:moveTo>
                  <a:pt x="547" y="0"/>
                </a:moveTo>
                <a:lnTo>
                  <a:pt x="0" y="259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10" name="Freeform 34"/>
          <p:cNvSpPr>
            <a:spLocks/>
          </p:cNvSpPr>
          <p:nvPr/>
        </p:nvSpPr>
        <p:spPr bwMode="auto">
          <a:xfrm>
            <a:off x="4962525" y="3284538"/>
            <a:ext cx="14288" cy="51911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27"/>
              </a:cxn>
            </a:cxnLst>
            <a:rect l="0" t="0" r="r" b="b"/>
            <a:pathLst>
              <a:path w="9" h="327">
                <a:moveTo>
                  <a:pt x="9" y="0"/>
                </a:moveTo>
                <a:lnTo>
                  <a:pt x="0" y="32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11" name="Freeform 35"/>
          <p:cNvSpPr>
            <a:spLocks/>
          </p:cNvSpPr>
          <p:nvPr/>
        </p:nvSpPr>
        <p:spPr bwMode="auto">
          <a:xfrm>
            <a:off x="6762750" y="2133600"/>
            <a:ext cx="14288" cy="519113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27"/>
              </a:cxn>
            </a:cxnLst>
            <a:rect l="0" t="0" r="r" b="b"/>
            <a:pathLst>
              <a:path w="9" h="327">
                <a:moveTo>
                  <a:pt x="9" y="0"/>
                </a:moveTo>
                <a:lnTo>
                  <a:pt x="0" y="32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12" name="Freeform 36"/>
          <p:cNvSpPr>
            <a:spLocks/>
          </p:cNvSpPr>
          <p:nvPr/>
        </p:nvSpPr>
        <p:spPr bwMode="auto">
          <a:xfrm>
            <a:off x="3090863" y="3284538"/>
            <a:ext cx="14287" cy="51911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27"/>
              </a:cxn>
            </a:cxnLst>
            <a:rect l="0" t="0" r="r" b="b"/>
            <a:pathLst>
              <a:path w="9" h="327">
                <a:moveTo>
                  <a:pt x="9" y="0"/>
                </a:moveTo>
                <a:lnTo>
                  <a:pt x="0" y="32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571500" y="5857892"/>
            <a:ext cx="648014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(270 + 45</a:t>
            </a:r>
            <a:r>
              <a:rPr lang="en-US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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32) + (582 – 444:37</a:t>
            </a:r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</p:txBody>
      </p:sp>
      <p:sp>
        <p:nvSpPr>
          <p:cNvPr id="24622" name="WordArt 46"/>
          <p:cNvSpPr>
            <a:spLocks noChangeArrowheads="1" noChangeShapeType="1" noTextEdit="1"/>
          </p:cNvSpPr>
          <p:nvPr/>
        </p:nvSpPr>
        <p:spPr bwMode="auto">
          <a:xfrm>
            <a:off x="2586010" y="2745100"/>
            <a:ext cx="10810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1440</a:t>
            </a:r>
          </a:p>
        </p:txBody>
      </p:sp>
      <p:sp>
        <p:nvSpPr>
          <p:cNvPr id="24623" name="WordArt 47"/>
          <p:cNvSpPr>
            <a:spLocks noChangeArrowheads="1" noChangeShapeType="1" noTextEdit="1"/>
          </p:cNvSpPr>
          <p:nvPr/>
        </p:nvSpPr>
        <p:spPr bwMode="auto">
          <a:xfrm>
            <a:off x="2586010" y="3897625"/>
            <a:ext cx="10810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1710</a:t>
            </a:r>
          </a:p>
        </p:txBody>
      </p:sp>
      <p:sp>
        <p:nvSpPr>
          <p:cNvPr id="24624" name="WordArt 48"/>
          <p:cNvSpPr>
            <a:spLocks noChangeArrowheads="1" noChangeShapeType="1" noTextEdit="1"/>
          </p:cNvSpPr>
          <p:nvPr/>
        </p:nvSpPr>
        <p:spPr bwMode="auto">
          <a:xfrm>
            <a:off x="6475385" y="2745100"/>
            <a:ext cx="5762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12</a:t>
            </a:r>
          </a:p>
        </p:txBody>
      </p:sp>
      <p:sp>
        <p:nvSpPr>
          <p:cNvPr id="24625" name="WordArt 49"/>
          <p:cNvSpPr>
            <a:spLocks noChangeArrowheads="1" noChangeShapeType="1" noTextEdit="1"/>
          </p:cNvSpPr>
          <p:nvPr/>
        </p:nvSpPr>
        <p:spPr bwMode="auto">
          <a:xfrm>
            <a:off x="4602135" y="3897625"/>
            <a:ext cx="7921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570</a:t>
            </a:r>
          </a:p>
        </p:txBody>
      </p:sp>
      <p:sp>
        <p:nvSpPr>
          <p:cNvPr id="44" name="WordArt 47"/>
          <p:cNvSpPr>
            <a:spLocks noChangeArrowheads="1" noChangeShapeType="1" noTextEdit="1"/>
          </p:cNvSpPr>
          <p:nvPr/>
        </p:nvSpPr>
        <p:spPr bwMode="auto">
          <a:xfrm>
            <a:off x="3500430" y="5000636"/>
            <a:ext cx="10810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2280</a:t>
            </a:r>
          </a:p>
        </p:txBody>
      </p:sp>
      <p:pic>
        <p:nvPicPr>
          <p:cNvPr id="7202" name="Picture 2" descr="F:\рисунки\незнайка\0_8d9cf_ff79cdf8_X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5" r="13512"/>
          <a:stretch>
            <a:fillRect/>
          </a:stretch>
        </p:blipFill>
        <p:spPr bwMode="auto">
          <a:xfrm>
            <a:off x="7358063" y="2214563"/>
            <a:ext cx="1728787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571500" y="98425"/>
            <a:ext cx="85725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Составьте выражение по схеме </a:t>
            </a:r>
          </a:p>
          <a:p>
            <a:pPr marL="457200" indent="-457200" algn="ct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найдите его значение:</a:t>
            </a:r>
          </a:p>
        </p:txBody>
      </p:sp>
    </p:spTree>
    <p:extLst>
      <p:ext uri="{BB962C8B-B14F-4D97-AF65-F5344CB8AC3E}">
        <p14:creationId xmlns:p14="http://schemas.microsoft.com/office/powerpoint/2010/main" val="363825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pPr marL="0" lvl="0" indent="0">
              <a:buNone/>
            </a:pPr>
            <a:r>
              <a:rPr lang="ru-RU" sz="4800"/>
              <a:t>Составьте </a:t>
            </a:r>
            <a:r>
              <a:rPr lang="ru-RU" sz="4800" smtClean="0"/>
              <a:t>выражение</a:t>
            </a:r>
            <a:r>
              <a:rPr lang="ru-RU" sz="4800" dirty="0"/>
              <a:t/>
            </a:r>
            <a:br>
              <a:rPr lang="ru-RU" sz="4800" dirty="0"/>
            </a:br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7427168" cy="4525963"/>
          </a:xfrm>
        </p:spPr>
      </p:sp>
      <p:sp>
        <p:nvSpPr>
          <p:cNvPr id="4" name="Прямоугольник 3"/>
          <p:cNvSpPr/>
          <p:nvPr/>
        </p:nvSpPr>
        <p:spPr>
          <a:xfrm>
            <a:off x="443769" y="1988840"/>
            <a:ext cx="54963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dirty="0"/>
              <a:t>Точка С лежит на отрезке АВ. Отрезок АС равен </a:t>
            </a:r>
            <a:r>
              <a:rPr lang="en-US" sz="3600" dirty="0"/>
              <a:t>t</a:t>
            </a:r>
            <a:r>
              <a:rPr lang="ru-RU" sz="3600" dirty="0"/>
              <a:t> см, а отрезок </a:t>
            </a:r>
            <a:r>
              <a:rPr lang="ru-RU" sz="3600" dirty="0" smtClean="0"/>
              <a:t>СВ равен </a:t>
            </a:r>
            <a:r>
              <a:rPr lang="en-US" sz="3600" dirty="0" smtClean="0"/>
              <a:t>n </a:t>
            </a:r>
            <a:r>
              <a:rPr lang="ru-RU" sz="3600" dirty="0"/>
              <a:t>см. Какова длина отрезка АВ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pic>
        <p:nvPicPr>
          <p:cNvPr id="5" name="Picture 2" descr="F:\рисунки\незнайка\0_8d9cf_ff79cdf8_X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5" r="13512"/>
          <a:stretch>
            <a:fillRect/>
          </a:stretch>
        </p:blipFill>
        <p:spPr bwMode="auto">
          <a:xfrm>
            <a:off x="6732240" y="1430680"/>
            <a:ext cx="1872208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0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</TotalTime>
  <Words>179</Words>
  <Application>Microsoft Office PowerPoint</Application>
  <PresentationFormat>Экран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МЫ РАДЫ ВИДЕТЬ ДРУГ ДРУГА!</vt:lpstr>
      <vt:lpstr>Презентация PowerPoint</vt:lpstr>
      <vt:lpstr>Презентация PowerPoint</vt:lpstr>
      <vt:lpstr>Числовые и буквенные выражения</vt:lpstr>
      <vt:lpstr>Презентация PowerPoint</vt:lpstr>
      <vt:lpstr>Составьте выражение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2012-10-10T15:48:45Z</dcterms:created>
  <dcterms:modified xsi:type="dcterms:W3CDTF">2012-10-10T18:11:45Z</dcterms:modified>
</cp:coreProperties>
</file>