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46E6E-B2EE-429F-8250-B19922276999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2A513-0141-447A-8841-EE5E30257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A513-0141-447A-8841-EE5E3025716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A513-0141-447A-8841-EE5E3025716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BFACA2-0516-4CEC-BA16-DD693CBA0FCB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План </a:t>
            </a:r>
            <a:r>
              <a:rPr lang="ru-RU" dirty="0" smtClean="0"/>
              <a:t>урока №14.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Работу выполнила:</a:t>
            </a:r>
          </a:p>
          <a:p>
            <a:r>
              <a:rPr lang="ru-RU" dirty="0" err="1" smtClean="0"/>
              <a:t>Таценко</a:t>
            </a:r>
            <a:r>
              <a:rPr lang="ru-RU" dirty="0" smtClean="0"/>
              <a:t> Светлана Васильевна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642918"/>
            <a:ext cx="5380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 Вопросы, заданные детям.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7154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Кто из вас был в храме? В каком? Что вы увидели внутри? Что запомнилось? Какие действия выполняли вы сами? Вы знали, с какой целью вы это делаете?</a:t>
            </a:r>
          </a:p>
          <a:p>
            <a:r>
              <a:rPr lang="ru-RU" dirty="0"/>
              <a:t>Кто встретил вас в храме?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1" y="714356"/>
            <a:ext cx="5484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5. Самостоятельная работа.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71547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Подпиши названия картинок. Если возникнут затруднения, воспользуйся текстом учебника.</a:t>
            </a:r>
          </a:p>
        </p:txBody>
      </p:sp>
      <p:pic>
        <p:nvPicPr>
          <p:cNvPr id="24578" name="Picture 2" descr="Икона_Спасителя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11049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Канун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85926"/>
            <a:ext cx="11239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Кадило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785926"/>
            <a:ext cx="1143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Свеча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85926"/>
            <a:ext cx="1266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Иконостас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785926"/>
            <a:ext cx="17049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Священник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643314"/>
            <a:ext cx="781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Царские врата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3643314"/>
            <a:ext cx="1000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Алтарь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3571876"/>
            <a:ext cx="32670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927617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Домашнее задание.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 родителями  на  листочках  бумаги напиши две записочки. Первую - о здравии твоих родных и друзей.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Вторую записочку напиши об упокоении твоих близких.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Помни: в церковных записочках всегда пишутся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полные имена в родительном падеже.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Тема:</a:t>
            </a:r>
            <a:r>
              <a:rPr lang="ru-RU" sz="2400" dirty="0"/>
              <a:t> «Храм</a:t>
            </a:r>
            <a:r>
              <a:rPr lang="ru-RU" sz="2400" dirty="0" smtClean="0"/>
              <a:t>»</a:t>
            </a:r>
          </a:p>
          <a:p>
            <a:endParaRPr lang="ru-RU" sz="2400" dirty="0"/>
          </a:p>
          <a:p>
            <a:r>
              <a:rPr lang="ru-RU" sz="2400" b="1" dirty="0"/>
              <a:t>Цель</a:t>
            </a:r>
            <a:r>
              <a:rPr lang="ru-RU" sz="2400" dirty="0"/>
              <a:t>: дать представление о внутреннем устройстве храма и правилах поведения в нём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dirty="0"/>
              <a:t>Задачи</a:t>
            </a:r>
            <a:r>
              <a:rPr lang="ru-RU" sz="2400" dirty="0"/>
              <a:t>:</a:t>
            </a:r>
          </a:p>
          <a:p>
            <a:r>
              <a:rPr lang="ru-RU" sz="2400" dirty="0"/>
              <a:t>1. Рассказать о храме (основные части, функции) ;</a:t>
            </a:r>
          </a:p>
          <a:p>
            <a:r>
              <a:rPr lang="ru-RU" sz="2400" dirty="0"/>
              <a:t> 2. Создать условия для осознания того, что храм на Руси является главным хранителем православной культуры;</a:t>
            </a:r>
          </a:p>
          <a:p>
            <a:r>
              <a:rPr lang="ru-RU" sz="2400" dirty="0"/>
              <a:t>3. Создать ситуацию, позволяющую запомнить правила поведения в храме.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2040" y="714356"/>
            <a:ext cx="1339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Ход урока.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84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I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Организационный </a:t>
            </a:r>
            <a:r>
              <a:rPr lang="ru-RU" dirty="0"/>
              <a:t>момент.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71612"/>
            <a:ext cx="5830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II</a:t>
            </a:r>
            <a:r>
              <a:rPr lang="ru-RU" dirty="0" smtClean="0"/>
              <a:t>. Актуализация </a:t>
            </a:r>
            <a:r>
              <a:rPr lang="ru-RU" dirty="0"/>
              <a:t>внимания к теме.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000241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1. Задание </a:t>
            </a:r>
            <a:r>
              <a:rPr lang="ru-RU" dirty="0"/>
              <a:t>на группировку. Предлагается послушать аудиозаписи: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2886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Набатный колокол;</a:t>
            </a:r>
          </a:p>
          <a:p>
            <a:r>
              <a:rPr lang="ru-RU" dirty="0"/>
              <a:t>Звучание рынды;</a:t>
            </a:r>
          </a:p>
          <a:p>
            <a:r>
              <a:rPr lang="ru-RU" dirty="0"/>
              <a:t>Колокольный  перезвон.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429000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Что </a:t>
            </a:r>
            <a:r>
              <a:rPr lang="ru-RU" dirty="0"/>
              <a:t>объединяет все фрагменты?</a:t>
            </a:r>
          </a:p>
          <a:p>
            <a:r>
              <a:rPr lang="ru-RU" dirty="0"/>
              <a:t>-  Какие чувства вы испытали?  Чем отличается звучание каждого фрагмента? Почему?  В каких ситуациях  человек  использует  каждое  из представленных звучаний? Какой из фрагментов является «голосом»  архитектурного сооружения? Перечисли.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4929198"/>
            <a:ext cx="3702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2. Задание на сравнение.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229493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изображено на иллюстрациях? Можно ли изображения разбить на группы? По какому признаку? Чем отличаются  друг от друга?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280px-StXeniaChapel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903913" y="357189"/>
            <a:ext cx="2923977" cy="2643183"/>
          </a:xfrm>
        </p:spPr>
      </p:pic>
      <p:pic>
        <p:nvPicPr>
          <p:cNvPr id="16" name="Содержимое 15" descr="C:\Documents and Settings\Света.2B7323AD4BDC4C7\Рабочий стол\НЮШИНО\fd07e1761aab.jpg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8"/>
            <a:ext cx="32146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12" descr="220px-Часовня_в_д._Дмитриев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357562"/>
            <a:ext cx="3290381" cy="2467786"/>
          </a:xfrm>
          <a:prstGeom prst="rect">
            <a:avLst/>
          </a:prstGeom>
        </p:spPr>
      </p:pic>
      <p:pic>
        <p:nvPicPr>
          <p:cNvPr id="18" name="Содержимое 13" descr="320px-Jovan_Kane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500438"/>
            <a:ext cx="2786082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Храм Христа Спасителя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1"/>
            <a:ext cx="6286544" cy="407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Церковь в Зеленограде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72506"/>
            <a:ext cx="4500594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Храм </a:t>
            </a:r>
            <a:r>
              <a:rPr lang="ru-RU" dirty="0" err="1" smtClean="0"/>
              <a:t>Спаса-на-Крови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101056"/>
            <a:ext cx="3048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3. Работа со справочной литературой.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453849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Что такое храм?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Храм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 — архитектурное сооружение, предназначенное для совершения богослужений и религиозных  обрядов.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SchoolBookCSanPin-Bold" charset="-52"/>
              </a:rPr>
              <a:t>Храм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SchoolBookCSanPin-Regular" charset="-52"/>
              </a:rPr>
              <a:t>это священное место для православных христиан, т. е. дом Божий.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Храм, церковь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самый распространённый вид культового сооружения в православии и в отличие от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часовни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имеет алтарь с престолом.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SchoolBookCSanPin-Regular" charset="-52"/>
              </a:rPr>
              <a:t>О чём можно спросить  одноклассника, прочитав последнее определение?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Основные части православного храма</a:t>
            </a:r>
            <a:endParaRPr lang="ru-RU" sz="40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14554"/>
            <a:ext cx="807249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317</Words>
  <Application>Microsoft Office PowerPoint</Application>
  <PresentationFormat>Экран (4:3)</PresentationFormat>
  <Paragraphs>46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План урока №14. </vt:lpstr>
      <vt:lpstr>Слайд 2</vt:lpstr>
      <vt:lpstr>Слайд 3</vt:lpstr>
      <vt:lpstr>Слайд 4</vt:lpstr>
      <vt:lpstr>Храм Христа Спасителя</vt:lpstr>
      <vt:lpstr>Церковь в Зеленограде</vt:lpstr>
      <vt:lpstr>Храм Спаса-на-Крови </vt:lpstr>
      <vt:lpstr>Слайд 8</vt:lpstr>
      <vt:lpstr>Основные части православного храма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 урока №14. </dc:title>
  <dc:creator>Света</dc:creator>
  <cp:lastModifiedBy>Света</cp:lastModifiedBy>
  <cp:revision>7</cp:revision>
  <dcterms:created xsi:type="dcterms:W3CDTF">2012-06-14T16:53:16Z</dcterms:created>
  <dcterms:modified xsi:type="dcterms:W3CDTF">2012-06-15T13:08:42Z</dcterms:modified>
</cp:coreProperties>
</file>