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6"/>
  </p:notesMasterIdLst>
  <p:sldIdLst>
    <p:sldId id="256" r:id="rId2"/>
    <p:sldId id="267" r:id="rId3"/>
    <p:sldId id="262" r:id="rId4"/>
    <p:sldId id="257" r:id="rId5"/>
    <p:sldId id="258" r:id="rId6"/>
    <p:sldId id="259" r:id="rId7"/>
    <p:sldId id="260" r:id="rId8"/>
    <p:sldId id="293" r:id="rId9"/>
    <p:sldId id="294" r:id="rId10"/>
    <p:sldId id="297" r:id="rId11"/>
    <p:sldId id="298" r:id="rId12"/>
    <p:sldId id="279" r:id="rId13"/>
    <p:sldId id="290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B95C0-AA10-46AF-8F76-C7E236BB2185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62E52-4638-4810-81D2-9321C8F62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8FD33-F689-4403-BC09-E16DC509DC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972B19-A6B5-46DB-ADD2-784F730B0C87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8ED4AEF2-0319-474E-8F10-05F213BDDA1B}" type="datetimeFigureOut">
              <a:rPr lang="ru-RU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ED648384-6902-4579-A61D-5404BC3AB4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CEE2-3440-4BAC-A662-9E73BEA7FB4F}" type="datetimeFigureOut">
              <a:rPr lang="ru-RU"/>
              <a:pPr>
                <a:defRPr/>
              </a:pPr>
              <a:t>28.03.2014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8F04-61E5-45E8-AE60-0F57D2E156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DF8C1C0A-1B7A-42EA-85B1-4A3E8A17174D}" type="datetimeFigureOut">
              <a:rPr lang="ru-RU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BEEFAF39-AB9B-4B2E-8E3F-E66E68C5E5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DA545D8-5AE8-4494-8FE0-0C0509F0539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89D371B-551A-4AAD-A042-754BCB243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etrowy\&#1052;&#1086;&#1080;%20&#1076;&#1086;&#1082;&#1091;&#1084;&#1077;&#1085;&#1090;&#1099;\Downloads\&#1053;&#1077;&#1087;&#1086;&#1089;&#1077;&#1076;&#1099;%20-%20&#1052;&#1072;&#1084;&#1072;%20&#1087;&#1077;&#1088;&#1074;&#1086;&#1077;%20&#1089;&#1083;&#1086;&#1074;&#1086;,%20&#1075;&#1083;&#1072;&#1074;&#1085;&#1086;&#1077;%20&#1089;&#1083;&#1086;&#1074;&#1086;%20&#1074;%20&#1082;&#1072;&#1078;&#1076;&#1086;&#1081;%20&#1089;&#1091;&#1076;&#1100;&#1073;&#1077;...%20(mp3ostrov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ys.pravoslavie.ru/Images/ib167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days.pravoslavie.ru/Images/ib1214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Neupivaemaya_Chasha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4%D0%B0%D0%B9%D0%BB:Iveron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ru.wikipedia.org/wiki/%D0%A4%D0%B0%D0%B9%D0%BB:Orant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hyperlink" Target="http://www.wga.hu/art/l/leonardo/02/3virg_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Mona_Lisa,_by_Leonardo_da_Vinci,_from_C2RMF_retouched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294785"/>
            <a:ext cx="6084168" cy="1563215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Восславим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женщину-мать!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i?id=434197533-2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6" cy="5042487"/>
          </a:xfrm>
          <a:prstGeom prst="rect">
            <a:avLst/>
          </a:prstGeom>
          <a:noFill/>
        </p:spPr>
      </p:pic>
      <p:pic>
        <p:nvPicPr>
          <p:cNvPr id="8" name="Picture 2" descr="Белые тюльпаны и красные роз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5437" y="404664"/>
            <a:ext cx="4988563" cy="4884153"/>
          </a:xfrm>
          <a:prstGeom prst="rect">
            <a:avLst/>
          </a:prstGeom>
          <a:noFill/>
        </p:spPr>
      </p:pic>
      <p:pic>
        <p:nvPicPr>
          <p:cNvPr id="7" name="Непоседы - Мама первое слово, главное слово в каждой судьбе...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8136904" cy="61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571501"/>
            <a:ext cx="5364088" cy="278549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Солнца ярче для меня - МАМА!</a:t>
            </a:r>
          </a:p>
          <a:p>
            <a:pPr eaLnBrk="1" hangingPunct="1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 и счастье для меня - МАМА! </a:t>
            </a:r>
          </a:p>
          <a:p>
            <a:pPr eaLnBrk="1" hangingPunct="1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Шум ветвей , цветы полей - МАМА!</a:t>
            </a:r>
          </a:p>
          <a:p>
            <a:pPr eaLnBrk="1" hangingPunct="1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Зов летящих журавлей - МАМА!</a:t>
            </a:r>
          </a:p>
          <a:p>
            <a:pPr eaLnBrk="1" hangingPunct="1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роднике чиста вода - МАМА!</a:t>
            </a:r>
          </a:p>
          <a:p>
            <a:pPr eaLnBrk="1" hangingPunct="1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небе яркая звезда - МАМА!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476672"/>
            <a:ext cx="601216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 noCrop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619672" y="0"/>
            <a:ext cx="6444208" cy="483315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507206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5429250" y="1785938"/>
            <a:ext cx="30311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светлый на Земле приют,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и верность там живут,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все, что порой лишь снится нам,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навеки приютилось там - 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сердце матери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844824"/>
            <a:ext cx="5940152" cy="445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59632" y="1556284"/>
            <a:ext cx="6480720" cy="4860540"/>
          </a:xfrm>
          <a:effectLst>
            <a:softEdge rad="6350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9752" y="548680"/>
            <a:ext cx="43080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будем вечно прославлять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 женщину, чье имя - Мать.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 cstate="email"/>
          <a:srcRect b="14943"/>
          <a:stretch>
            <a:fillRect/>
          </a:stretch>
        </p:blipFill>
        <p:spPr bwMode="auto">
          <a:xfrm>
            <a:off x="251520" y="188640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/>
          <a:srcRect b="22540"/>
          <a:stretch>
            <a:fillRect/>
          </a:stretch>
        </p:blipFill>
        <p:spPr bwMode="auto">
          <a:xfrm>
            <a:off x="251520" y="188640"/>
            <a:ext cx="8676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5589240"/>
            <a:ext cx="55567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 днем матери!</a:t>
            </a:r>
            <a:endParaRPr lang="ru-RU" sz="6000" dirty="0"/>
          </a:p>
        </p:txBody>
      </p:sp>
      <p:pic>
        <p:nvPicPr>
          <p:cNvPr id="7" name="Picture 2" descr="Красный цвет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19524"/>
            <a:ext cx="2381250" cy="3038476"/>
          </a:xfrm>
          <a:prstGeom prst="rect">
            <a:avLst/>
          </a:prstGeom>
          <a:noFill/>
        </p:spPr>
      </p:pic>
      <p:pic>
        <p:nvPicPr>
          <p:cNvPr id="8" name="Picture 2" descr="Красный цвет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7571">
            <a:off x="6637916" y="3908028"/>
            <a:ext cx="2381250" cy="3038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477125" cy="9699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матери в России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97425"/>
            <a:ext cx="7404100" cy="1803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России День матери стали отмечать сравнительно недавно. Установленный Указом Президента Российской Федерации Б. Н. Ельцина № 120 «О Дне матери» от 30 января 1998 года, он празднуется в последнее воскресенье ноября, воздавая должное материнскому труду и их бескорыстной жертве ради блага своих детей.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/>
          </a:p>
        </p:txBody>
      </p:sp>
      <p:pic>
        <p:nvPicPr>
          <p:cNvPr id="44038" name="Picture 6" descr="092d92226a294037c70cdc4f23b8db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2" y="980728"/>
            <a:ext cx="5616575" cy="3711575"/>
          </a:xfrm>
          <a:noFill/>
          <a:ln/>
        </p:spPr>
      </p:pic>
      <p:pic>
        <p:nvPicPr>
          <p:cNvPr id="5" name="Picture 2" descr="D:\Новая пМакароваапка (2)\2d15e5fc8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Чествование женщины-матери имеет многовековую историю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4717727" cy="5614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С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XVII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век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Великобритании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отмечалось так называемое 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Материнское воскресенье»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четвёртое воскресенье Великого поста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США День матери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впервые публично был поддержан известной американской пацифисткой  Джулией Уорд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Хоув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1872 году.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В 1914 году президент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Вудре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Вильсон объявил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второе воскресенье мая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национальным праздником в честь всех американских матерей.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4100" name="Picture 2" descr="D:\Documents and Settings\usr291\Рабочий стол\день матери\43107325723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600" y="1628800"/>
            <a:ext cx="4075600" cy="50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 женщины-матери в христианстве </a:t>
            </a:r>
          </a:p>
        </p:txBody>
      </p:sp>
      <p:pic>
        <p:nvPicPr>
          <p:cNvPr id="25605" name="Picture 5" descr="i?id=275253765-59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2625725" cy="3311525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2224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Владимирская икона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Божьей матери</a:t>
            </a:r>
          </a:p>
        </p:txBody>
      </p:sp>
      <p:pic>
        <p:nvPicPr>
          <p:cNvPr id="25611" name="Picture 11" descr="Картинка 1 из 4054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349500"/>
            <a:ext cx="2427288" cy="2952750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348038" y="5661025"/>
            <a:ext cx="1828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Казанская икона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Божьей матери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25614" name="Picture 14" descr="Картинка 5 из 3484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981075"/>
            <a:ext cx="2503488" cy="3384550"/>
          </a:xfrm>
          <a:prstGeom prst="rect">
            <a:avLst/>
          </a:prstGeom>
          <a:noFill/>
        </p:spPr>
      </p:pic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516688" y="4652963"/>
            <a:ext cx="14019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Умягчение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злых сердец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435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 женщины-матери в христианстве</a:t>
            </a:r>
          </a:p>
        </p:txBody>
      </p:sp>
      <p:pic>
        <p:nvPicPr>
          <p:cNvPr id="26629" name="Picture 5" descr="изображение">
            <a:hlinkClick r:id="rId2" tooltip="изображени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628775"/>
            <a:ext cx="2501900" cy="3024188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51275" y="4868863"/>
            <a:ext cx="1474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Неупиваемая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чаша</a:t>
            </a:r>
          </a:p>
        </p:txBody>
      </p:sp>
      <p:pic>
        <p:nvPicPr>
          <p:cNvPr id="26631" name="Picture 7" descr="220px-Oran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341438"/>
            <a:ext cx="2376487" cy="3889375"/>
          </a:xfrm>
          <a:prstGeom prst="rect">
            <a:avLst/>
          </a:prstGeom>
          <a:noFill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971550" y="5589588"/>
            <a:ext cx="138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Оранта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3" name="Picture 9" descr="изображение">
            <a:hlinkClick r:id="rId6" tooltip="изображени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1341438"/>
            <a:ext cx="2649537" cy="3816350"/>
          </a:xfrm>
          <a:prstGeom prst="rect">
            <a:avLst/>
          </a:prstGeom>
          <a:noFill/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732588" y="5589588"/>
            <a:ext cx="1719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Иверская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икона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 женщины-матери в искусстве</a:t>
            </a:r>
          </a:p>
        </p:txBody>
      </p:sp>
      <p:pic>
        <p:nvPicPr>
          <p:cNvPr id="41989" name="Picture 5" descr="i?id=1936716-55-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484784"/>
            <a:ext cx="2808312" cy="3541802"/>
          </a:xfrm>
        </p:spPr>
      </p:pic>
      <p:pic>
        <p:nvPicPr>
          <p:cNvPr id="42001" name="Picture 17" descr="i?id=74924517-10-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807678" y="1600200"/>
            <a:ext cx="1719644" cy="2185988"/>
          </a:xfrm>
        </p:spPr>
      </p:pic>
      <p:pic>
        <p:nvPicPr>
          <p:cNvPr id="41996" name="Picture 12" descr="Картинка 3 из 490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347864" y="1556792"/>
            <a:ext cx="2406824" cy="3527425"/>
          </a:xfrm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23850" y="5229225"/>
            <a:ext cx="2468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Рафаэль «Сикстинская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Мадонна»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348038" y="5157788"/>
            <a:ext cx="2262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 Винчи «Мадонна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в гроте»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516688" y="5229225"/>
            <a:ext cx="19369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 Винчи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«Мадонна Бенуа»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4" name="Rectang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 женщины-матери в искусстве</a:t>
            </a:r>
          </a:p>
        </p:txBody>
      </p:sp>
      <p:pic>
        <p:nvPicPr>
          <p:cNvPr id="47115" name="Picture 11" descr="Mona Lisa, by Leonardo da Vinci, from C2RMF retouched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556792"/>
            <a:ext cx="2365228" cy="3528392"/>
          </a:xfrm>
        </p:spPr>
      </p:pic>
      <p:pic>
        <p:nvPicPr>
          <p:cNvPr id="47119" name="Picture 15" descr="i?id=536652376-12-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436096" y="1556791"/>
            <a:ext cx="3707904" cy="2892165"/>
          </a:xfrm>
        </p:spPr>
      </p:pic>
      <p:pic>
        <p:nvPicPr>
          <p:cNvPr id="47123" name="Picture 19" descr="i?id=371440520-00-7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843808" y="1556792"/>
            <a:ext cx="2711744" cy="3506566"/>
          </a:xfrm>
        </p:spPr>
      </p:pic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755576" y="5373216"/>
            <a:ext cx="1488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Лиза»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2915816" y="5373216"/>
            <a:ext cx="2166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Портрет Лопухиной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6804248" y="5445224"/>
            <a:ext cx="1400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Незнакомка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славу матери</a:t>
            </a:r>
          </a:p>
        </p:txBody>
      </p:sp>
      <p:pic>
        <p:nvPicPr>
          <p:cNvPr id="72714" name="Picture 10" descr="i?id=434197533-2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2754870" cy="2736652"/>
          </a:xfrm>
          <a:prstGeom prst="rect">
            <a:avLst/>
          </a:prstGeom>
          <a:noFill/>
        </p:spPr>
      </p:pic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347864" y="4077072"/>
            <a:ext cx="248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Мать-покровительница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899592" y="5589240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Мать и дитя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28" name="Picture 24" descr="i?id=421706717-4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268760"/>
            <a:ext cx="2756410" cy="4176464"/>
          </a:xfrm>
          <a:prstGeom prst="rect">
            <a:avLst/>
          </a:prstGeom>
          <a:noFill/>
        </p:spPr>
      </p:pic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6516216" y="5517232"/>
            <a:ext cx="1406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Родина-мать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зовет</a:t>
            </a:r>
          </a:p>
        </p:txBody>
      </p:sp>
      <p:pic>
        <p:nvPicPr>
          <p:cNvPr id="15" name="Picture 4" descr="2012-04-23_087"/>
          <p:cNvPicPr>
            <a:picLocks noChangeAspect="1" noChangeArrowheads="1"/>
          </p:cNvPicPr>
          <p:nvPr/>
        </p:nvPicPr>
        <p:blipFill>
          <a:blip r:embed="rId4" cstate="print"/>
          <a:srcRect l="27619" t="17126" r="20190" b="10966"/>
          <a:stretch>
            <a:fillRect/>
          </a:stretch>
        </p:blipFill>
        <p:spPr bwMode="auto">
          <a:xfrm>
            <a:off x="409938" y="1124744"/>
            <a:ext cx="2549082" cy="4248472"/>
          </a:xfrm>
          <a:prstGeom prst="rect">
            <a:avLst/>
          </a:prstGeom>
          <a:noFill/>
        </p:spPr>
      </p:pic>
      <p:pic>
        <p:nvPicPr>
          <p:cNvPr id="20" name="Picture 2" descr="Белые тюльпаны и красные роз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437112"/>
            <a:ext cx="2232248" cy="2185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827584" y="5565338"/>
            <a:ext cx="76692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 — словно молитва в устах младенца и взрослого…</a:t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 — словно мольба о помощи…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 — надежда, любовь и опора…</a:t>
            </a:r>
            <a:r>
              <a:rPr lang="ru-RU" sz="2400" b="1" i="1" dirty="0">
                <a:latin typeface="Calibri" pitchFamily="34" charset="0"/>
              </a:rPr>
              <a:t/>
            </a:r>
            <a:br>
              <a:rPr lang="ru-RU" sz="2400" b="1" i="1" dirty="0">
                <a:latin typeface="Calibri" pitchFamily="34" charset="0"/>
              </a:rPr>
            </a:b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18441" name="Picture 9" descr="1259225550_bezimeni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904861" y="182458"/>
            <a:ext cx="7195531" cy="4865672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289</TotalTime>
  <Words>229</Words>
  <Application>Microsoft Office PowerPoint</Application>
  <PresentationFormat>Экран (4:3)</PresentationFormat>
  <Paragraphs>53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Восславим  женщину-мать!</vt:lpstr>
      <vt:lpstr>День матери в России</vt:lpstr>
      <vt:lpstr>Чествование женщины-матери имеет многовековую историю</vt:lpstr>
      <vt:lpstr>Образ женщины-матери в христианстве </vt:lpstr>
      <vt:lpstr>Образ женщины-матери в христианстве</vt:lpstr>
      <vt:lpstr>Образ женщины-матери в искусстве</vt:lpstr>
      <vt:lpstr>Образ женщины-матери в искусстве</vt:lpstr>
      <vt:lpstr>Во славу матери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2012-11-19T16:40:58Z</dcterms:created>
  <dcterms:modified xsi:type="dcterms:W3CDTF">2014-03-28T19:34:32Z</dcterms:modified>
</cp:coreProperties>
</file>