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6DD3D2-84A1-48AD-A4F7-5306B9C83232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14E18B-2A9D-4ADF-B569-3FFD76B79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Орфограммы </a:t>
            </a:r>
            <a:r>
              <a:rPr lang="ru-RU" sz="6000" b="1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6000" b="1" smtClean="0">
                <a:solidFill>
                  <a:schemeClr val="accent6">
                    <a:lumMod val="50000"/>
                  </a:schemeClr>
                </a:solidFill>
              </a:rPr>
              <a:t>загадк</a:t>
            </a:r>
            <a:r>
              <a:rPr lang="ru-RU" sz="6000" b="1" smtClean="0">
                <a:solidFill>
                  <a:schemeClr val="accent6">
                    <a:lumMod val="50000"/>
                  </a:schemeClr>
                </a:solidFill>
              </a:rPr>
              <a:t>ах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55389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*Режет, режет всё подряд: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Фрукты, овощи, салат.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На пилу чуть-чуть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похож.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Осторожно, острый...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*Оля весело бежит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 нами по дорожке,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А для этого нужны нашей Оле…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33VM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0" y="1124744"/>
            <a:ext cx="2032000" cy="2032000"/>
          </a:xfrm>
          <a:prstGeom prst="rect">
            <a:avLst/>
          </a:prstGeom>
        </p:spPr>
      </p:pic>
      <p:pic>
        <p:nvPicPr>
          <p:cNvPr id="4" name="Рисунок 3" descr="im_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08920"/>
            <a:ext cx="1666662" cy="252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582697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*Что за "зебра" на дороге?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Все стоят, разинув рот,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Ждут, когда мигнёт зелёный.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Значит, это - ...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*Бегу при помощи двух ног,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Пока сидит на мне ездок.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Мои рога в его руках,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А быстрота в его ногах.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Устойчив я лишь на бегу,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                       Стоять минуты не могу.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verkeersslachtoffers-3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628800"/>
            <a:ext cx="2339752" cy="1550531"/>
          </a:xfrm>
          <a:prstGeom prst="rect">
            <a:avLst/>
          </a:prstGeom>
        </p:spPr>
      </p:pic>
      <p:pic>
        <p:nvPicPr>
          <p:cNvPr id="4" name="Рисунок 3" descr="navigator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2828474" cy="164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*Рисовать на окнах - мастер,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Но не требует фломастер...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Щиплет нам зимою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нос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Бодрый утренний ...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*Не загадка это даже,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Сразу назовём,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Если только кто-то скажет -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Жёлуди на нем!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00052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00808"/>
            <a:ext cx="2469654" cy="1947499"/>
          </a:xfrm>
          <a:prstGeom prst="rect">
            <a:avLst/>
          </a:prstGeom>
        </p:spPr>
      </p:pic>
      <p:pic>
        <p:nvPicPr>
          <p:cNvPr id="4" name="Рисунок 3" descr="58035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941168"/>
            <a:ext cx="2339752" cy="153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241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Ь  ПОСЛЕ ШИПЯЩИХ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748464" cy="381642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*Кто в дни болезней</a:t>
            </a:r>
          </a:p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Всех полезней</a:t>
            </a:r>
          </a:p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И лечит нас от всех</a:t>
            </a:r>
          </a:p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Болезней?</a:t>
            </a:r>
          </a:p>
          <a:p>
            <a:pPr algn="l"/>
            <a:endParaRPr lang="ru-RU" sz="3600" b="1" dirty="0" smtClean="0">
              <a:solidFill>
                <a:schemeClr val="accent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accent1"/>
                </a:solidFill>
              </a:rPr>
              <a:t>          *Белые горошки на зелёной ножке.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tumblr_lrfcbd05bU1qltf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1593652" cy="2204864"/>
          </a:xfrm>
          <a:prstGeom prst="rect">
            <a:avLst/>
          </a:prstGeom>
        </p:spPr>
      </p:pic>
      <p:pic>
        <p:nvPicPr>
          <p:cNvPr id="6" name="Рисунок 5" descr="135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149080"/>
            <a:ext cx="2228920" cy="167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63310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*Ростом мал да удал.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 меня ускакал.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*Ежедневно, встав с постели,</a:t>
            </a:r>
            <a:br>
              <a:rPr lang="ru-RU" b="1" dirty="0" smtClean="0"/>
            </a:br>
            <a:r>
              <a:rPr lang="ru-RU" b="1" dirty="0" smtClean="0"/>
              <a:t>                  Поднимаю я гантели, </a:t>
            </a:r>
            <a:br>
              <a:rPr lang="ru-RU" b="1" dirty="0" smtClean="0"/>
            </a:br>
            <a:r>
              <a:rPr lang="ru-RU" b="1" dirty="0" smtClean="0"/>
              <a:t>                  Гири, как футбольный мяч, </a:t>
            </a:r>
            <a:br>
              <a:rPr lang="ru-RU" b="1" dirty="0" smtClean="0"/>
            </a:br>
            <a:r>
              <a:rPr lang="ru-RU" b="1" dirty="0" smtClean="0"/>
              <a:t>                       Потому что я…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*Хвост во дворе,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Нос в конуре.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Кто хвост повернёт.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Тот в дом и войдёт.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V8HoBwO2q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25144"/>
            <a:ext cx="1840992" cy="1380744"/>
          </a:xfrm>
          <a:prstGeom prst="rect">
            <a:avLst/>
          </a:prstGeom>
        </p:spPr>
      </p:pic>
      <p:pic>
        <p:nvPicPr>
          <p:cNvPr id="6" name="Рисунок 5" descr="сила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1794508" cy="1988375"/>
          </a:xfrm>
          <a:prstGeom prst="rect">
            <a:avLst/>
          </a:prstGeom>
        </p:spPr>
      </p:pic>
      <p:pic>
        <p:nvPicPr>
          <p:cNvPr id="7" name="Рисунок 6" descr="www.pupsu.ru с-133ЛП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8640"/>
            <a:ext cx="1569779" cy="1635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*Что за весенняя чёрная птица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Любит за плугом ходить и кормиться?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*В густом лесу под ёлками,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Осыпанный листвой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Лежит клубок с иголками,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Колючий и живой.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corbeau_freu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2124348" cy="1421382"/>
          </a:xfrm>
          <a:prstGeom prst="rect">
            <a:avLst/>
          </a:prstGeom>
        </p:spPr>
      </p:pic>
      <p:pic>
        <p:nvPicPr>
          <p:cNvPr id="4" name="Рисунок 3" descr="800px-Erinaceus_europa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2483768" cy="186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*Наша толстая Федора</a:t>
            </a:r>
            <a:br>
              <a:rPr lang="ru-RU" b="1" dirty="0" smtClean="0"/>
            </a:br>
            <a:r>
              <a:rPr lang="ru-RU" b="1" dirty="0" smtClean="0"/>
              <a:t> Наедается не скоро. </a:t>
            </a:r>
            <a:br>
              <a:rPr lang="ru-RU" b="1" dirty="0" smtClean="0"/>
            </a:br>
            <a:r>
              <a:rPr lang="ru-RU" b="1" dirty="0" smtClean="0"/>
              <a:t>А зато когда сыта, </a:t>
            </a:r>
            <a:br>
              <a:rPr lang="ru-RU" b="1" dirty="0" smtClean="0"/>
            </a:br>
            <a:r>
              <a:rPr lang="ru-RU" b="1" dirty="0" smtClean="0"/>
              <a:t>От Федоры – теплота.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*Человек заболел,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Ему нужно помочь—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Набери скорей 03...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И приедет скорая...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1309858358_184482210_7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2237234" cy="2237234"/>
          </a:xfrm>
          <a:prstGeom prst="rect">
            <a:avLst/>
          </a:prstGeom>
        </p:spPr>
      </p:pic>
      <p:pic>
        <p:nvPicPr>
          <p:cNvPr id="4" name="Рисунок 3" descr="13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3120008" cy="197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1500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*Старушка чёрным платком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Небо занавесила.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*Вырос в поле дом -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Полон дом зерном.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Стены позолочены,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Ставни заколочены.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x_f9e81b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2264553" cy="1660922"/>
          </a:xfrm>
          <a:prstGeom prst="rect">
            <a:avLst/>
          </a:prstGeom>
        </p:spPr>
      </p:pic>
      <p:pic>
        <p:nvPicPr>
          <p:cNvPr id="4" name="Рисунок 3" descr="b498a9597b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1812032" cy="271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*Живет в норке, грызет корки.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Короткие ножки,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Боится кошки.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*Похож он сильно на гадюку,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Но взять такого можно в руку.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Ведь он совсем не ядовит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И у него не грозный вид.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Лягушек ловит возле луж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Змейка маленькая…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22555693_69354_prev_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355067" cy="1717814"/>
          </a:xfrm>
          <a:prstGeom prst="rect">
            <a:avLst/>
          </a:prstGeom>
        </p:spPr>
      </p:pic>
      <p:pic>
        <p:nvPicPr>
          <p:cNvPr id="4" name="Рисунок 3" descr="300764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93096"/>
            <a:ext cx="1876929" cy="1961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95537" y="2675467"/>
            <a:ext cx="7884864" cy="34506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4000" b="1" dirty="0" smtClean="0">
                <a:solidFill>
                  <a:schemeClr val="accent1"/>
                </a:solidFill>
              </a:rPr>
              <a:t>Маленькие лапки,</a:t>
            </a:r>
          </a:p>
          <a:p>
            <a:pPr algn="l"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   А в лапках – царапки.</a:t>
            </a:r>
          </a:p>
          <a:p>
            <a:pPr algn="l"/>
            <a:endParaRPr lang="ru-RU" sz="4000" b="1" dirty="0" smtClean="0">
              <a:solidFill>
                <a:schemeClr val="accent1"/>
              </a:solidFill>
            </a:endParaRPr>
          </a:p>
          <a:p>
            <a:pPr algn="l"/>
            <a:r>
              <a:rPr lang="ru-RU" sz="4000" b="1" dirty="0" smtClean="0">
                <a:solidFill>
                  <a:schemeClr val="accent1"/>
                </a:solidFill>
              </a:rPr>
              <a:t>Сама не ем, а людей кормлю.</a:t>
            </a:r>
          </a:p>
          <a:p>
            <a:pPr algn="l"/>
            <a:endParaRPr lang="ru-RU" sz="4000" dirty="0" smtClean="0"/>
          </a:p>
          <a:p>
            <a:pPr algn="l"/>
            <a:r>
              <a:rPr lang="ru-RU" sz="4000" b="1" dirty="0" smtClean="0">
                <a:solidFill>
                  <a:schemeClr val="accent1"/>
                </a:solidFill>
              </a:rPr>
              <a:t>На дворе горой, а в избе водой.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ПАРНЫЕ СОГЛАСНЫЕ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0_72d89_f793c25c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12776"/>
            <a:ext cx="2134532" cy="1599257"/>
          </a:xfrm>
          <a:prstGeom prst="rect">
            <a:avLst/>
          </a:prstGeom>
        </p:spPr>
      </p:pic>
      <p:pic>
        <p:nvPicPr>
          <p:cNvPr id="7" name="Рисунок 6" descr="Ложка_полубаская_190_м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140968"/>
            <a:ext cx="1219210" cy="1152153"/>
          </a:xfrm>
          <a:prstGeom prst="rect">
            <a:avLst/>
          </a:prstGeom>
        </p:spPr>
      </p:pic>
      <p:pic>
        <p:nvPicPr>
          <p:cNvPr id="9" name="Рисунок 8" descr="x_db4a6f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6167" y="4077072"/>
            <a:ext cx="1977833" cy="1453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8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59" cy="468052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Хозяин лесной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Просыпается весной,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А под вьюжный вой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Спит в избушке снеговой.</a:t>
            </a:r>
          </a:p>
          <a:p>
            <a:pPr>
              <a:buNone/>
            </a:pPr>
            <a:endParaRPr lang="ru-RU" sz="4000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*Бьют </a:t>
            </a:r>
            <a:r>
              <a:rPr lang="ru-RU" sz="4000" dirty="0" err="1" smtClean="0">
                <a:solidFill>
                  <a:schemeClr val="accent1"/>
                </a:solidFill>
              </a:rPr>
              <a:t>Ермилку</a:t>
            </a:r>
            <a:r>
              <a:rPr lang="ru-RU" sz="4000" dirty="0" smtClean="0">
                <a:solidFill>
                  <a:schemeClr val="accent1"/>
                </a:solidFill>
              </a:rPr>
              <a:t> по затылку,</a:t>
            </a:r>
          </a:p>
          <a:p>
            <a:pPr algn="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Он не плачет, только носик прячет.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*Красна девица сидит в темнице,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коса на улице.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6b98b5b9cb6d20aa421de4524355ae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700808"/>
            <a:ext cx="1859699" cy="1342083"/>
          </a:xfrm>
          <a:prstGeom prst="rect">
            <a:avLst/>
          </a:prstGeom>
        </p:spPr>
      </p:pic>
      <p:pic>
        <p:nvPicPr>
          <p:cNvPr id="5" name="Рисунок 4" descr="0_88ad2_385eea39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56992"/>
            <a:ext cx="2051720" cy="1538790"/>
          </a:xfrm>
          <a:prstGeom prst="rect">
            <a:avLst/>
          </a:prstGeom>
        </p:spPr>
      </p:pic>
      <p:pic>
        <p:nvPicPr>
          <p:cNvPr id="6" name="Рисунок 5" descr="Гвоздь_кров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37112"/>
            <a:ext cx="1293118" cy="164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618701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*Сидит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Игнатка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на грядке,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Весь в заплатках.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Кто его  раздевает,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Тот слёзы проливает.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*Кто сидит на крепкой ножке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В бурых листьях у дорожки?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Встала шапка из травы,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Нет под шапкой головы.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prodam-realizuem-luk-repchatyy--ceb3-1328257927228159-1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196752"/>
            <a:ext cx="2040432" cy="2132856"/>
          </a:xfrm>
          <a:prstGeom prst="rect">
            <a:avLst/>
          </a:prstGeom>
        </p:spPr>
      </p:pic>
      <p:pic>
        <p:nvPicPr>
          <p:cNvPr id="6" name="Рисунок 5" descr="1256640991_47632052_0_2792_9f8c020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284760" cy="171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618701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*Стоят в лугах сестрички: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Золотой глазок, белые реснички.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*В полотняной стране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По реке Простыне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Плывёт пароход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То взад , то вперёд,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А за ним такая гладь,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Ни морщинки не видать.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43688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72816"/>
            <a:ext cx="2524621" cy="1894278"/>
          </a:xfrm>
          <a:prstGeom prst="rect">
            <a:avLst/>
          </a:prstGeom>
        </p:spPr>
      </p:pic>
      <p:pic>
        <p:nvPicPr>
          <p:cNvPr id="4" name="Рисунок 3" descr="l_03065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05064"/>
            <a:ext cx="2297832" cy="203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61926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*Убегайте поскорей!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Ходит, рыщет царь зверей.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92D050"/>
                </a:solidFill>
              </a:rPr>
              <a:t> Рычащий,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жёлтый сыщик,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 С хвостом и гривой хищник.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1"/>
                </a:solidFill>
              </a:rPr>
              <a:t>*Если плачу – не беда,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Вместо слёз течёт вода.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Я такой плакучий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Из-за серой тучи.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Lev_t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1596008" cy="2394012"/>
          </a:xfrm>
          <a:prstGeom prst="rect">
            <a:avLst/>
          </a:prstGeom>
        </p:spPr>
      </p:pic>
      <p:pic>
        <p:nvPicPr>
          <p:cNvPr id="4" name="Рисунок 3" descr="x_4f23b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37112"/>
            <a:ext cx="2434594" cy="170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62646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*Есть такие слова: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"Он всему голова"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Хрустящей корочкой одет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Мягкий черный, белый…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*Что за чудо – длинный дом!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Пассажиров много в нём.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Носит обувь из резины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И питается бензином.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62081b6463963e136cad705fbd2825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2160240" cy="1728192"/>
          </a:xfrm>
          <a:prstGeom prst="rect">
            <a:avLst/>
          </a:prstGeom>
        </p:spPr>
      </p:pic>
      <p:pic>
        <p:nvPicPr>
          <p:cNvPr id="4" name="Рисунок 3" descr="avtobus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8136" y="5013176"/>
            <a:ext cx="2585864" cy="172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16530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*Сам алый, сахарный,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Кафтан зеленый, бархатный.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*Рыбам зиму жить тепло: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Крыша - толстое стекло.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*Кверху дном — полная,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Книзу дном — пустая.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x_2ababc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044328" cy="1446458"/>
          </a:xfrm>
          <a:prstGeom prst="rect">
            <a:avLst/>
          </a:prstGeom>
        </p:spPr>
      </p:pic>
      <p:pic>
        <p:nvPicPr>
          <p:cNvPr id="4" name="Рисунок 3" descr="12012011_ice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1979712" cy="1484784"/>
          </a:xfrm>
          <a:prstGeom prst="rect">
            <a:avLst/>
          </a:prstGeom>
        </p:spPr>
      </p:pic>
      <p:pic>
        <p:nvPicPr>
          <p:cNvPr id="5" name="Рисунок 4" descr="3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980806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*В воде она живет.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Нет клюва, а клюет.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1"/>
                </a:solidFill>
              </a:rPr>
              <a:t>*Он колючий, но не еж,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А речная рыба …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*Её тянут Бабка с Внучкой,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Кошка, Дед и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Мышка с Жучкой.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859e5af6e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2354037" cy="1386210"/>
          </a:xfrm>
          <a:prstGeom prst="rect">
            <a:avLst/>
          </a:prstGeom>
        </p:spPr>
      </p:pic>
      <p:pic>
        <p:nvPicPr>
          <p:cNvPr id="5" name="Рисунок 4" descr="d0b5d180d1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1849545" cy="1753369"/>
          </a:xfrm>
          <a:prstGeom prst="rect">
            <a:avLst/>
          </a:prstGeom>
        </p:spPr>
      </p:pic>
      <p:pic>
        <p:nvPicPr>
          <p:cNvPr id="6" name="Рисунок 5" descr="i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97151"/>
            <a:ext cx="2664296" cy="164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204</TotalTime>
  <Words>179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Орфограммы в загадках</vt:lpstr>
      <vt:lpstr>ПАРНЫЕ СОГЛАСНЫЕ</vt:lpstr>
      <vt:lpstr>*Красна девица сидит в темнице, А коса на улице.</vt:lpstr>
      <vt:lpstr>*Сидит Игнатка на грядке, Весь в заплатках. Кто его  раздевает,  Тот слёзы проливает.  *Кто сидит на крепкой ножке В бурых листьях у дорожки? Встала шапка из травы, Нет под шапкой головы.</vt:lpstr>
      <vt:lpstr>*Стоят в лугах сестрички: Золотой глазок, белые реснички.  *В полотняной стране По реке Простыне Плывёт пароход  То взад , то вперёд, А за ним такая гладь, Ни морщинки не видать.</vt:lpstr>
      <vt:lpstr>*Убегайте поскорей!  Ходит, рыщет царь зверей.  Рычащий, жёлтый сыщик,  С хвостом и гривой хищник.     *Если плачу – не беда,  Вместо слёз течёт вода.  Я такой плакучий  Из-за серой тучи.</vt:lpstr>
      <vt:lpstr>*Есть такие слова:  "Он всему голова"  Хрустящей корочкой одет  Мягкий черный, белый…  *Что за чудо – длинный дом!  Пассажиров много в нём.  Носит обувь из резины  И питается бензином.</vt:lpstr>
      <vt:lpstr>*Сам алый, сахарный,  Кафтан зеленый, бархатный.  *Рыбам зиму жить тепло:  Крыша - толстое стекло.  *Кверху дном — полная,  Книзу дном — пустая.</vt:lpstr>
      <vt:lpstr>*В воде она живет. Нет клюва, а клюет.  *Он колючий, но не еж, А речная рыба …  *Её тянут Бабка с Внучкой,  Кошка, Дед и  Мышка с Жучкой.</vt:lpstr>
      <vt:lpstr>*Режет, режет всё подряд:  Фрукты, овощи, салат.  На пилу чуть-чуть похож.  Осторожно, острый...  *Оля весело бежит  С нами по дорожке, А для этого нужны нашей Оле…</vt:lpstr>
      <vt:lpstr>*Что за "зебра" на дороге?  Все стоят, разинув рот,  Ждут, когда мигнёт зелёный.  Значит, это - ...                      *Бегу при помощи двух ног,                         Пока сидит на мне ездок.                         Мои рога в его руках,                         А быстрота в его ногах.                         Устойчив я лишь на бегу,                         Стоять минуты не могу.</vt:lpstr>
      <vt:lpstr>*Рисовать на окнах - мастер,  Но не требует фломастер...  Щиплет нам зимою нос  Бодрый утренний ...   *Не загадка это даже, Сразу назовём, Если только кто-то скажет - Жёлуди на нем!</vt:lpstr>
      <vt:lpstr>Ь  ПОСЛЕ ШИПЯЩИХ</vt:lpstr>
      <vt:lpstr>*Ростом мал да удал. От меня ускакал.                *Ежедневно, встав с постели,                   Поднимаю я гантели,                    Гири, как футбольный мяч,                         Потому что я… *Хвост во дворе, Нос в конуре. Кто хвост повернёт. Тот в дом и войдёт.</vt:lpstr>
      <vt:lpstr>*Что за весенняя чёрная птица Любит за плугом ходить и кормиться?   *В густом лесу под ёлками,  Осыпанный листвой Лежит клубок с иголками, Колючий и живой.</vt:lpstr>
      <vt:lpstr>*Наша толстая Федора  Наедается не скоро.  А зато когда сыта,  От Федоры – теплота.  *Человек заболел,  Ему нужно помочь—  Набери скорей 03...  И приедет скорая...</vt:lpstr>
      <vt:lpstr>*Старушка чёрным платком  Небо занавесила.   *Вырос в поле дом - Полон дом зерном. Стены позолочены, Ставни заколочены.</vt:lpstr>
      <vt:lpstr>*Живет в норке, грызет корки. Короткие ножки,  Боится кошки.  *Похож он сильно на гадюку,  Но взять такого можно в руку.  Ведь он совсем не ядовит  И у него не грозный вид.  Лягушек ловит возле луж  Змейка маленькая…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Аленка</cp:lastModifiedBy>
  <cp:revision>25</cp:revision>
  <dcterms:created xsi:type="dcterms:W3CDTF">2012-03-07T08:29:58Z</dcterms:created>
  <dcterms:modified xsi:type="dcterms:W3CDTF">2013-06-23T08:47:48Z</dcterms:modified>
</cp:coreProperties>
</file>