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B720-D8DD-45B3-8AE7-C2C904BD2595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95E6-B109-49F9-9A3E-AB1C8DE0E2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ОРФОГРАММЫ В ЗАГАДКАХ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В золотой клубочек</a:t>
            </a:r>
            <a:br>
              <a:rPr lang="ru-RU" sz="4000" dirty="0" smtClean="0"/>
            </a:br>
            <a:r>
              <a:rPr lang="ru-RU" sz="4000" dirty="0" smtClean="0"/>
              <a:t>Спрятался дубочек.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воде купался, а сух остался.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Детки сели на карниз</a:t>
            </a:r>
            <a:br>
              <a:rPr lang="ru-RU" sz="4000" dirty="0" smtClean="0"/>
            </a:br>
            <a:r>
              <a:rPr lang="ru-RU" sz="4000" dirty="0" smtClean="0"/>
              <a:t>И растут всё время вниз.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Кто в дом идёт, меня за руку берёт.</a:t>
            </a:r>
            <a:endParaRPr lang="ru-RU" sz="4000" dirty="0"/>
          </a:p>
        </p:txBody>
      </p:sp>
      <p:pic>
        <p:nvPicPr>
          <p:cNvPr id="6" name="Рисунок 5" descr="58035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2199332" cy="1445890"/>
          </a:xfrm>
          <a:prstGeom prst="rect">
            <a:avLst/>
          </a:prstGeom>
        </p:spPr>
      </p:pic>
      <p:pic>
        <p:nvPicPr>
          <p:cNvPr id="7" name="Рисунок 6" descr="091131d51bc894fe055468027bb74d68_19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988840"/>
            <a:ext cx="2195736" cy="1463824"/>
          </a:xfrm>
          <a:prstGeom prst="rect">
            <a:avLst/>
          </a:prstGeom>
        </p:spPr>
      </p:pic>
      <p:pic>
        <p:nvPicPr>
          <p:cNvPr id="8" name="Рисунок 7" descr="1327314116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45024"/>
            <a:ext cx="1441876" cy="1378843"/>
          </a:xfrm>
          <a:prstGeom prst="rect">
            <a:avLst/>
          </a:prstGeom>
        </p:spPr>
      </p:pic>
      <p:pic>
        <p:nvPicPr>
          <p:cNvPr id="9" name="Рисунок 8" descr="pictu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077072"/>
            <a:ext cx="1733178" cy="175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387736"/>
            <a:ext cx="8892480" cy="4777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Летом папа наш привёз </a:t>
            </a:r>
            <a:br>
              <a:rPr lang="ru-RU" sz="3600" dirty="0" smtClean="0"/>
            </a:br>
            <a:r>
              <a:rPr lang="ru-RU" sz="3600" dirty="0" smtClean="0"/>
              <a:t>В белом ящике мороз.</a:t>
            </a:r>
            <a:br>
              <a:rPr lang="ru-RU" sz="3600" dirty="0" smtClean="0"/>
            </a:br>
            <a:r>
              <a:rPr lang="ru-RU" sz="3600" dirty="0" smtClean="0"/>
              <a:t>И теперь мороз седой дома летом и зимой </a:t>
            </a:r>
            <a:br>
              <a:rPr lang="ru-RU" sz="3600" dirty="0" smtClean="0"/>
            </a:br>
            <a:r>
              <a:rPr lang="ru-RU" sz="3600" dirty="0" smtClean="0"/>
              <a:t>Бережёт продукты:</a:t>
            </a:r>
            <a:br>
              <a:rPr lang="ru-RU" sz="3600" dirty="0" smtClean="0"/>
            </a:br>
            <a:r>
              <a:rPr lang="ru-RU" sz="3600" dirty="0" smtClean="0"/>
              <a:t>Мясо, рыбу, фрукты.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Несу я урожаи,</a:t>
            </a:r>
            <a:br>
              <a:rPr lang="ru-RU" sz="3600" dirty="0" smtClean="0"/>
            </a:br>
            <a:r>
              <a:rPr lang="ru-RU" sz="3600" dirty="0" smtClean="0"/>
              <a:t>Птиц к югу отправляю,</a:t>
            </a:r>
            <a:br>
              <a:rPr lang="ru-RU" sz="3600" dirty="0" smtClean="0"/>
            </a:br>
            <a:r>
              <a:rPr lang="ru-RU" sz="3600" dirty="0" smtClean="0"/>
              <a:t>Деревья раздеваю,</a:t>
            </a:r>
            <a:br>
              <a:rPr lang="ru-RU" sz="3600" dirty="0" smtClean="0"/>
            </a:br>
            <a:r>
              <a:rPr lang="ru-RU" sz="3600" dirty="0" smtClean="0"/>
              <a:t>Но не касаюсь сосен </a:t>
            </a:r>
            <a:r>
              <a:rPr lang="ru-RU" sz="3600" smtClean="0"/>
              <a:t>и ёлочек.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Я…</a:t>
            </a:r>
            <a:endParaRPr lang="ru-RU" sz="3600" dirty="0"/>
          </a:p>
        </p:txBody>
      </p:sp>
      <p:pic>
        <p:nvPicPr>
          <p:cNvPr id="6" name="Рисунок 5" descr="holodilnik_samsung_rt_22_scs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72816"/>
            <a:ext cx="2129813" cy="1597360"/>
          </a:xfrm>
          <a:prstGeom prst="rect">
            <a:avLst/>
          </a:prstGeom>
        </p:spPr>
      </p:pic>
      <p:pic>
        <p:nvPicPr>
          <p:cNvPr id="7" name="Рисунок 6" descr="663e3d5662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33056"/>
            <a:ext cx="2427587" cy="182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672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РАЗДЕЛИТЕЛЬНЫЕ 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Ь И Ъ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Длинной шеей поверчу,</a:t>
            </a:r>
            <a:br>
              <a:rPr lang="ru-RU" sz="4000" dirty="0" smtClean="0"/>
            </a:br>
            <a:r>
              <a:rPr lang="ru-RU" sz="4000" dirty="0" smtClean="0"/>
              <a:t>Груз тяжёлый подхвачу,</a:t>
            </a:r>
            <a:br>
              <a:rPr lang="ru-RU" sz="4000" dirty="0" smtClean="0"/>
            </a:br>
            <a:r>
              <a:rPr lang="ru-RU" sz="4000" dirty="0" smtClean="0"/>
              <a:t>Где прикажут – положу,</a:t>
            </a:r>
            <a:br>
              <a:rPr lang="ru-RU" sz="4000" dirty="0" smtClean="0"/>
            </a:br>
            <a:r>
              <a:rPr lang="ru-RU" sz="4000" dirty="0" smtClean="0"/>
              <a:t>Человеку я служу.</a:t>
            </a:r>
            <a:endParaRPr lang="ru-RU" dirty="0"/>
          </a:p>
        </p:txBody>
      </p:sp>
      <p:pic>
        <p:nvPicPr>
          <p:cNvPr id="6" name="Рисунок 5" descr="3462864_igrovoj-nabor-podemnyj-kran-harbour-rabochij1z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013176"/>
            <a:ext cx="1907704" cy="162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387736"/>
            <a:ext cx="8064895" cy="4993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В лесу у пня суета, беготня.</a:t>
            </a:r>
            <a:br>
              <a:rPr lang="ru-RU" sz="4000" dirty="0" smtClean="0"/>
            </a:br>
            <a:r>
              <a:rPr lang="ru-RU" sz="4000" dirty="0" smtClean="0"/>
              <a:t>Народ рабочий </a:t>
            </a:r>
            <a:br>
              <a:rPr lang="ru-RU" sz="4000" dirty="0" smtClean="0"/>
            </a:br>
            <a:r>
              <a:rPr lang="ru-RU" sz="4000" dirty="0" smtClean="0"/>
              <a:t>Весь день хлопочет.</a:t>
            </a:r>
            <a:br>
              <a:rPr lang="ru-RU" sz="4000" dirty="0" smtClean="0"/>
            </a:br>
            <a:r>
              <a:rPr lang="ru-RU" sz="4000" dirty="0" smtClean="0"/>
              <a:t>Из лесного сора</a:t>
            </a:r>
            <a:br>
              <a:rPr lang="ru-RU" sz="4000" dirty="0" smtClean="0"/>
            </a:br>
            <a:r>
              <a:rPr lang="ru-RU" sz="4000" dirty="0" smtClean="0"/>
              <a:t>Строит себе город.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Вместо хвостика – крючок,</a:t>
            </a:r>
            <a:br>
              <a:rPr lang="ru-RU" sz="4000" dirty="0" smtClean="0"/>
            </a:br>
            <a:r>
              <a:rPr lang="ru-RU" sz="4000" dirty="0" smtClean="0"/>
              <a:t>Вместо носа – пятачок.</a:t>
            </a:r>
            <a:br>
              <a:rPr lang="ru-RU" sz="4000" dirty="0" smtClean="0"/>
            </a:br>
            <a:r>
              <a:rPr lang="ru-RU" sz="4000" dirty="0" smtClean="0"/>
              <a:t>Пятачок дырявый,</a:t>
            </a:r>
            <a:br>
              <a:rPr lang="ru-RU" sz="4000" dirty="0" smtClean="0"/>
            </a:br>
            <a:r>
              <a:rPr lang="ru-RU" sz="4000" dirty="0" smtClean="0"/>
              <a:t>А крючок – вертлявый.</a:t>
            </a:r>
            <a:endParaRPr lang="ru-RU" sz="4000" dirty="0"/>
          </a:p>
        </p:txBody>
      </p:sp>
      <p:pic>
        <p:nvPicPr>
          <p:cNvPr id="6" name="Рисунок 5" descr="x_417e44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24744"/>
            <a:ext cx="2599184" cy="1732789"/>
          </a:xfrm>
          <a:prstGeom prst="rect">
            <a:avLst/>
          </a:prstGeom>
        </p:spPr>
      </p:pic>
      <p:pic>
        <p:nvPicPr>
          <p:cNvPr id="7" name="Рисунок 6" descr="svin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81128"/>
            <a:ext cx="2093218" cy="167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04856"/>
            <a:ext cx="8049217" cy="510446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Спинка в веснушках!</a:t>
            </a:r>
            <a:br>
              <a:rPr lang="ru-RU" sz="4000" dirty="0" smtClean="0"/>
            </a:br>
            <a:r>
              <a:rPr lang="ru-RU" sz="4000" dirty="0" smtClean="0"/>
              <a:t>Ах, как неловко!</a:t>
            </a:r>
            <a:br>
              <a:rPr lang="ru-RU" sz="4000" dirty="0" smtClean="0"/>
            </a:br>
            <a:r>
              <a:rPr lang="ru-RU" sz="4000" dirty="0" smtClean="0"/>
              <a:t>И покраснела …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Падают с ветки</a:t>
            </a:r>
            <a:br>
              <a:rPr lang="ru-RU" sz="4000" dirty="0" smtClean="0"/>
            </a:br>
            <a:r>
              <a:rPr lang="ru-RU" sz="4000" dirty="0" smtClean="0"/>
              <a:t>Золотые монетки.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Гуляет в поле, да не конь.</a:t>
            </a:r>
            <a:br>
              <a:rPr lang="ru-RU" sz="4000" dirty="0" smtClean="0"/>
            </a:br>
            <a:r>
              <a:rPr lang="ru-RU" sz="4000" dirty="0" smtClean="0"/>
              <a:t>Летает на воле, да не птица.</a:t>
            </a:r>
            <a:endParaRPr lang="ru-RU" sz="4000" dirty="0"/>
          </a:p>
        </p:txBody>
      </p:sp>
      <p:pic>
        <p:nvPicPr>
          <p:cNvPr id="6" name="Рисунок 5" descr="78178496_5ddccd3e7b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1996459" cy="1397521"/>
          </a:xfrm>
          <a:prstGeom prst="rect">
            <a:avLst/>
          </a:prstGeom>
        </p:spPr>
      </p:pic>
      <p:pic>
        <p:nvPicPr>
          <p:cNvPr id="7" name="Рисунок 6" descr="a6779a5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2143125" cy="1647825"/>
          </a:xfrm>
          <a:prstGeom prst="rect">
            <a:avLst/>
          </a:prstGeom>
        </p:spPr>
      </p:pic>
      <p:pic>
        <p:nvPicPr>
          <p:cNvPr id="8" name="Рисунок 7" descr="1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581128"/>
            <a:ext cx="2153816" cy="161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87736"/>
            <a:ext cx="7493115" cy="5137607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В зоопарке в синей клетке</a:t>
            </a:r>
            <a:br>
              <a:rPr lang="ru-RU" sz="4400" dirty="0" smtClean="0"/>
            </a:br>
            <a:r>
              <a:rPr lang="ru-RU" sz="4400" dirty="0" smtClean="0"/>
              <a:t>Ловко прыгает по сетке,</a:t>
            </a:r>
            <a:br>
              <a:rPr lang="ru-RU" sz="4400" dirty="0" smtClean="0"/>
            </a:br>
            <a:r>
              <a:rPr lang="ru-RU" sz="4400" dirty="0" smtClean="0"/>
              <a:t>Корчит рожи, ест бананы.</a:t>
            </a:r>
            <a:br>
              <a:rPr lang="ru-RU" sz="4400" dirty="0" smtClean="0"/>
            </a:br>
            <a:r>
              <a:rPr lang="ru-RU" sz="4400" dirty="0" smtClean="0"/>
              <a:t>Кто? Конечно …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Сварит бабушка из ягод</a:t>
            </a:r>
            <a:br>
              <a:rPr lang="ru-RU" sz="4400" dirty="0" smtClean="0"/>
            </a:br>
            <a:r>
              <a:rPr lang="ru-RU" sz="4400" dirty="0" smtClean="0"/>
              <a:t>Что-то вкусненькое на год.</a:t>
            </a:r>
            <a:br>
              <a:rPr lang="ru-RU" sz="4400" dirty="0" smtClean="0"/>
            </a:br>
            <a:r>
              <a:rPr lang="ru-RU" sz="4400" dirty="0" smtClean="0"/>
              <a:t>Ах, какое объеденье – </a:t>
            </a:r>
            <a:br>
              <a:rPr lang="ru-RU" sz="4400" dirty="0" smtClean="0"/>
            </a:br>
            <a:r>
              <a:rPr lang="ru-RU" sz="4400" dirty="0" smtClean="0"/>
              <a:t>Ароматное …</a:t>
            </a:r>
            <a:endParaRPr lang="ru-RU" sz="4400" dirty="0"/>
          </a:p>
        </p:txBody>
      </p:sp>
      <p:pic>
        <p:nvPicPr>
          <p:cNvPr id="6" name="Рисунок 5" descr="YzAtYThl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861048"/>
            <a:ext cx="1876425" cy="2286000"/>
          </a:xfrm>
          <a:prstGeom prst="rect">
            <a:avLst/>
          </a:prstGeom>
        </p:spPr>
      </p:pic>
      <p:pic>
        <p:nvPicPr>
          <p:cNvPr id="7" name="Рисунок 6" descr="Animals_Beasts__001829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39" y="1340768"/>
            <a:ext cx="2315749" cy="173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024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Мухомор в лесу стоял.</a:t>
            </a:r>
            <a:br>
              <a:rPr lang="ru-RU" sz="4000" dirty="0" smtClean="0"/>
            </a:br>
            <a:r>
              <a:rPr lang="ru-RU" sz="4000" dirty="0" smtClean="0"/>
              <a:t>И никто его не брал.</a:t>
            </a:r>
            <a:br>
              <a:rPr lang="ru-RU" sz="4000" dirty="0" smtClean="0"/>
            </a:br>
            <a:r>
              <a:rPr lang="ru-RU" sz="4000" dirty="0" smtClean="0"/>
              <a:t>В красной шапке модной,</a:t>
            </a:r>
            <a:br>
              <a:rPr lang="ru-RU" sz="4000" dirty="0" smtClean="0"/>
            </a:br>
            <a:r>
              <a:rPr lang="ru-RU" sz="4000" dirty="0" smtClean="0"/>
              <a:t>В пищу не пригодный,</a:t>
            </a:r>
            <a:br>
              <a:rPr lang="ru-RU" sz="4000" dirty="0" smtClean="0"/>
            </a:br>
            <a:r>
              <a:rPr lang="ru-RU" sz="4000" dirty="0" smtClean="0"/>
              <a:t>Но полезный для зверей.</a:t>
            </a:r>
            <a:br>
              <a:rPr lang="ru-RU" sz="4000" dirty="0" smtClean="0"/>
            </a:br>
            <a:r>
              <a:rPr lang="ru-RU" sz="4000" dirty="0" smtClean="0"/>
              <a:t>Какой он гриб?</a:t>
            </a:r>
            <a:br>
              <a:rPr lang="ru-RU" sz="4000" dirty="0" smtClean="0"/>
            </a:br>
            <a:r>
              <a:rPr lang="ru-RU" sz="4000" dirty="0" smtClean="0"/>
              <a:t>Ответь скорей.</a:t>
            </a:r>
            <a:endParaRPr lang="ru-RU" sz="4000" dirty="0"/>
          </a:p>
        </p:txBody>
      </p:sp>
      <p:pic>
        <p:nvPicPr>
          <p:cNvPr id="6" name="Рисунок 5" descr="73867586_2642543_549418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49080"/>
            <a:ext cx="2473457" cy="1855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1" y="1052737"/>
            <a:ext cx="6777318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ПОКАЗАТЕЛЬ МЯГКОСТИ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67862"/>
            <a:ext cx="7304856" cy="24694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000" dirty="0" smtClean="0">
                <a:solidFill>
                  <a:sysClr val="windowText" lastClr="000000"/>
                </a:solidFill>
              </a:rPr>
              <a:t>Он  в берлоге спит зимой</a:t>
            </a:r>
          </a:p>
          <a:p>
            <a:pPr algn="l"/>
            <a:r>
              <a:rPr lang="ru-RU" sz="4000" dirty="0" smtClean="0">
                <a:solidFill>
                  <a:sysClr val="windowText" lastClr="000000"/>
                </a:solidFill>
              </a:rPr>
              <a:t>Под большою сосной.</a:t>
            </a:r>
          </a:p>
          <a:p>
            <a:pPr algn="l"/>
            <a:r>
              <a:rPr lang="ru-RU" sz="4000" dirty="0" smtClean="0">
                <a:solidFill>
                  <a:sysClr val="windowText" lastClr="000000"/>
                </a:solidFill>
              </a:rPr>
              <a:t>А когда придёт весна,</a:t>
            </a:r>
          </a:p>
          <a:p>
            <a:pPr algn="l"/>
            <a:r>
              <a:rPr lang="ru-RU" sz="4000" dirty="0" smtClean="0">
                <a:solidFill>
                  <a:sysClr val="windowText" lastClr="000000"/>
                </a:solidFill>
              </a:rPr>
              <a:t>Просыпается от сна.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x_2d7402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2804542" cy="189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77209" cy="6120680"/>
          </a:xfrm>
        </p:spPr>
        <p:txBody>
          <a:bodyPr/>
          <a:lstStyle/>
          <a:p>
            <a:pPr algn="l"/>
            <a:r>
              <a:rPr lang="ru-RU" sz="3200" dirty="0" smtClean="0"/>
              <a:t>То я в клетку, то в линейку,</a:t>
            </a:r>
            <a:br>
              <a:rPr lang="ru-RU" sz="3200" dirty="0" smtClean="0"/>
            </a:br>
            <a:r>
              <a:rPr lang="ru-RU" sz="3200" dirty="0" smtClean="0"/>
              <a:t>Написать на мне сумей-ка,</a:t>
            </a:r>
            <a:br>
              <a:rPr lang="ru-RU" sz="3200" dirty="0" smtClean="0"/>
            </a:br>
            <a:r>
              <a:rPr lang="ru-RU" sz="3200" dirty="0" smtClean="0"/>
              <a:t>Можешь и нарисовать.</a:t>
            </a:r>
            <a:br>
              <a:rPr lang="ru-RU" sz="3200" dirty="0" smtClean="0"/>
            </a:br>
            <a:r>
              <a:rPr lang="ru-RU" sz="3200" dirty="0" smtClean="0"/>
              <a:t>Что такое я?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Шёл долговяз, в сыру землю увяз.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Мету, мету – не вымету,</a:t>
            </a:r>
            <a:br>
              <a:rPr lang="ru-RU" sz="3200" dirty="0" smtClean="0"/>
            </a:br>
            <a:r>
              <a:rPr lang="ru-RU" sz="3200" dirty="0" smtClean="0"/>
              <a:t>Несу, несу – не вынесу,</a:t>
            </a:r>
            <a:br>
              <a:rPr lang="ru-RU" sz="3200" dirty="0" smtClean="0"/>
            </a:br>
            <a:r>
              <a:rPr lang="ru-RU" sz="3200" dirty="0" smtClean="0"/>
              <a:t>Пора придёт – сама уйдёт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6" name="Рисунок 5" descr="7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4664"/>
            <a:ext cx="1311920" cy="1639900"/>
          </a:xfrm>
          <a:prstGeom prst="rect">
            <a:avLst/>
          </a:prstGeom>
        </p:spPr>
      </p:pic>
      <p:pic>
        <p:nvPicPr>
          <p:cNvPr id="7" name="Рисунок 6" descr="33453_7139_400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492896"/>
            <a:ext cx="1472952" cy="1509776"/>
          </a:xfrm>
          <a:prstGeom prst="rect">
            <a:avLst/>
          </a:prstGeom>
        </p:spPr>
      </p:pic>
      <p:pic>
        <p:nvPicPr>
          <p:cNvPr id="8" name="Рисунок 7" descr="1081121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365104"/>
            <a:ext cx="2275731" cy="152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493115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Каждый вечер я иду</a:t>
            </a:r>
            <a:br>
              <a:rPr lang="ru-RU" sz="4000" dirty="0" smtClean="0"/>
            </a:br>
            <a:r>
              <a:rPr lang="ru-RU" sz="4000" dirty="0" smtClean="0"/>
              <a:t>Рисовать круги на льду.</a:t>
            </a:r>
            <a:br>
              <a:rPr lang="ru-RU" sz="4000" dirty="0" smtClean="0"/>
            </a:br>
            <a:r>
              <a:rPr lang="ru-RU" sz="4000" dirty="0" smtClean="0"/>
              <a:t>Только не карандашами,</a:t>
            </a:r>
            <a:br>
              <a:rPr lang="ru-RU" sz="4000" dirty="0" smtClean="0"/>
            </a:br>
            <a:r>
              <a:rPr lang="ru-RU" sz="4000" dirty="0" smtClean="0"/>
              <a:t>А блестящими …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Бьют </a:t>
            </a:r>
            <a:r>
              <a:rPr lang="ru-RU" sz="4000" dirty="0" err="1" smtClean="0"/>
              <a:t>Ермилку</a:t>
            </a:r>
            <a:r>
              <a:rPr lang="ru-RU" sz="4000" dirty="0" smtClean="0"/>
              <a:t> по затылку,</a:t>
            </a:r>
            <a:br>
              <a:rPr lang="ru-RU" sz="4000" dirty="0" smtClean="0"/>
            </a:br>
            <a:r>
              <a:rPr lang="ru-RU" sz="4000" dirty="0" smtClean="0"/>
              <a:t>Он не плачет, </a:t>
            </a:r>
            <a:br>
              <a:rPr lang="ru-RU" sz="4000" dirty="0" smtClean="0"/>
            </a:br>
            <a:r>
              <a:rPr lang="ru-RU" sz="4000" dirty="0" smtClean="0"/>
              <a:t>Только носик прячет.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Кто на голове лес носит?</a:t>
            </a:r>
            <a:endParaRPr lang="ru-RU" sz="4000" dirty="0"/>
          </a:p>
        </p:txBody>
      </p:sp>
      <p:pic>
        <p:nvPicPr>
          <p:cNvPr id="6" name="Рисунок 5" descr="379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281436" cy="2182574"/>
          </a:xfrm>
          <a:prstGeom prst="rect">
            <a:avLst/>
          </a:prstGeom>
        </p:spPr>
      </p:pic>
      <p:pic>
        <p:nvPicPr>
          <p:cNvPr id="7" name="Рисунок 6" descr="695733_w640_h640_tttt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780928"/>
            <a:ext cx="1895872" cy="1481150"/>
          </a:xfrm>
          <a:prstGeom prst="rect">
            <a:avLst/>
          </a:prstGeom>
        </p:spPr>
      </p:pic>
      <p:pic>
        <p:nvPicPr>
          <p:cNvPr id="8" name="Рисунок 7" descr="0023-042-Dinamika-chislennosti-i-dobycha-osnovnykh-vidov-okhotnichikh-zhivotnyk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86916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ОРФОГРАММЫ В ЗАГАДКАХ</vt:lpstr>
      <vt:lpstr>РАЗДЕЛИТЕЛЬНЫЕ  Ь И Ъ  Длинной шеей поверчу, Груз тяжёлый подхвачу, Где прикажут – положу, Человеку я служу.</vt:lpstr>
      <vt:lpstr>В лесу у пня суета, беготня. Народ рабочий  Весь день хлопочет. Из лесного сора Строит себе город.  Вместо хвостика – крючок, Вместо носа – пятачок. Пятачок дырявый, А крючок – вертлявый.</vt:lpstr>
      <vt:lpstr>Спинка в веснушках! Ах, как неловко! И покраснела …  Падают с ветки Золотые монетки.  Гуляет в поле, да не конь. Летает на воле, да не птица.</vt:lpstr>
      <vt:lpstr>В зоопарке в синей клетке Ловко прыгает по сетке, Корчит рожи, ест бананы. Кто? Конечно …  Сварит бабушка из ягод Что-то вкусненькое на год. Ах, какое объеденье –  Ароматное …</vt:lpstr>
      <vt:lpstr>Мухомор в лесу стоял. И никто его не брал. В красной шапке модной, В пищу не пригодный, Но полезный для зверей. Какой он гриб? Ответь скорей.</vt:lpstr>
      <vt:lpstr>Ь – ПОКАЗАТЕЛЬ МЯГКОСТИ</vt:lpstr>
      <vt:lpstr>То я в клетку, то в линейку, Написать на мне сумей-ка, Можешь и нарисовать. Что такое я?  Шёл долговяз, в сыру землю увяз.  Мету, мету – не вымету, Несу, несу – не вынесу, Пора придёт – сама уйдёт.</vt:lpstr>
      <vt:lpstr>Каждый вечер я иду Рисовать круги на льду. Только не карандашами, А блестящими …  Бьют Ермилку по затылку, Он не плачет,  Только носик прячет.  Кто на голове лес носит?</vt:lpstr>
      <vt:lpstr>В золотой клубочек Спрятался дубочек.  В воде купался, а сух остался.  Детки сели на карниз И растут всё время вниз.  Кто в дом идёт, меня за руку берёт.</vt:lpstr>
      <vt:lpstr>Летом папа наш привёз  В белом ящике мороз. И теперь мороз седой дома летом и зимой  Бережёт продукты: Мясо, рыбу, фрукты.  Несу я урожаи, Птиц к югу отправляю, Деревья раздеваю, Но не касаюсь сосен и ёлочек. 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ОРФОГРАММЫ В ЗАГАДКАХ</dc:title>
  <dc:creator>Аленка</dc:creator>
  <cp:lastModifiedBy>Аленка</cp:lastModifiedBy>
  <cp:revision>2</cp:revision>
  <dcterms:created xsi:type="dcterms:W3CDTF">2013-06-23T08:54:15Z</dcterms:created>
  <dcterms:modified xsi:type="dcterms:W3CDTF">2013-06-23T09:06:49Z</dcterms:modified>
</cp:coreProperties>
</file>