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5E70724-AD18-417A-873D-24AF02495A1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D4C171E-B187-45A6-8A59-8AB8386C0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0724-AD18-417A-873D-24AF02495A1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171E-B187-45A6-8A59-8AB8386C0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0724-AD18-417A-873D-24AF02495A1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171E-B187-45A6-8A59-8AB8386C0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5E70724-AD18-417A-873D-24AF02495A1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171E-B187-45A6-8A59-8AB8386C0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5E70724-AD18-417A-873D-24AF02495A1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D4C171E-B187-45A6-8A59-8AB8386C05B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5E70724-AD18-417A-873D-24AF02495A1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D4C171E-B187-45A6-8A59-8AB8386C0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5E70724-AD18-417A-873D-24AF02495A1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D4C171E-B187-45A6-8A59-8AB8386C05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0724-AD18-417A-873D-24AF02495A1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171E-B187-45A6-8A59-8AB8386C0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5E70724-AD18-417A-873D-24AF02495A1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D4C171E-B187-45A6-8A59-8AB8386C0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5E70724-AD18-417A-873D-24AF02495A1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D4C171E-B187-45A6-8A59-8AB8386C05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5E70724-AD18-417A-873D-24AF02495A1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D4C171E-B187-45A6-8A59-8AB8386C05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5E70724-AD18-417A-873D-24AF02495A1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D4C171E-B187-45A6-8A59-8AB8386C05B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ОРФОГРАММЫ</a:t>
            </a:r>
            <a:br>
              <a:rPr lang="ru-RU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загадках</a:t>
            </a:r>
            <a:endParaRPr lang="ru-RU" sz="6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Б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ЕЗУДАРНЫЕ ГЛАСНЫЕ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8020372" cy="14070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Поймаю гуся,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Пущу его в 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чернильную воду,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Буду им водить,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Он будет говорить.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2420888"/>
            <a:ext cx="7520940" cy="4176464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Если руки наши в ваксе,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Если на нос сели кляксы,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Кто тогда нам первый друг,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Снимет грязь с лица и рук?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Без чего не может мама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Ни готовить, ни стирать,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Без чего, мы скажем прямо,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Человеку умирать?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x_3ca7d6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068960"/>
            <a:ext cx="3168352" cy="2376264"/>
          </a:xfrm>
          <a:prstGeom prst="rect">
            <a:avLst/>
          </a:prstGeom>
        </p:spPr>
      </p:pic>
      <p:pic>
        <p:nvPicPr>
          <p:cNvPr id="5" name="Рисунок 4" descr="97e7a6272f3c54b2cd9f78d29437c45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88640"/>
            <a:ext cx="2126585" cy="2238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7804348" cy="5832648"/>
          </a:xfrm>
        </p:spPr>
        <p:txBody>
          <a:bodyPr>
            <a:normAutofit fontScale="47500" lnSpcReduction="20000"/>
          </a:bodyPr>
          <a:lstStyle/>
          <a:p>
            <a:r>
              <a:rPr lang="ru-RU" sz="7300" b="1" dirty="0" smtClean="0">
                <a:solidFill>
                  <a:sysClr val="windowText" lastClr="000000"/>
                </a:solidFill>
              </a:rPr>
              <a:t>Дни и ночи напролёт</a:t>
            </a:r>
          </a:p>
          <a:p>
            <a:r>
              <a:rPr lang="ru-RU" sz="7300" b="1" dirty="0" smtClean="0">
                <a:solidFill>
                  <a:sysClr val="windowText" lastClr="000000"/>
                </a:solidFill>
              </a:rPr>
              <a:t> Роет землю сонный  крот.</a:t>
            </a:r>
          </a:p>
          <a:p>
            <a:r>
              <a:rPr lang="ru-RU" sz="7300" b="1" dirty="0" smtClean="0">
                <a:solidFill>
                  <a:sysClr val="windowText" lastClr="000000"/>
                </a:solidFill>
              </a:rPr>
              <a:t>День ли, ночь ли на дворе,</a:t>
            </a:r>
          </a:p>
          <a:p>
            <a:r>
              <a:rPr lang="ru-RU" sz="7300" b="1" dirty="0" smtClean="0">
                <a:solidFill>
                  <a:sysClr val="windowText" lastClr="000000"/>
                </a:solidFill>
              </a:rPr>
              <a:t> Он всегда сидит в …</a:t>
            </a:r>
          </a:p>
          <a:p>
            <a:endParaRPr lang="ru-RU" sz="7300" b="1" dirty="0" smtClean="0">
              <a:solidFill>
                <a:sysClr val="windowText" lastClr="000000"/>
              </a:solidFill>
            </a:endParaRPr>
          </a:p>
          <a:p>
            <a:endParaRPr lang="ru-RU" sz="7300" b="1" dirty="0" smtClean="0">
              <a:solidFill>
                <a:sysClr val="windowText" lastClr="000000"/>
              </a:solidFill>
            </a:endParaRPr>
          </a:p>
          <a:p>
            <a:r>
              <a:rPr lang="ru-RU" sz="7300" b="1" dirty="0" smtClean="0">
                <a:solidFill>
                  <a:sysClr val="windowText" lastClr="000000"/>
                </a:solidFill>
              </a:rPr>
              <a:t>Те, с кем рядом я жужжала, </a:t>
            </a:r>
          </a:p>
          <a:p>
            <a:r>
              <a:rPr lang="ru-RU" sz="7300" b="1" dirty="0" smtClean="0">
                <a:solidFill>
                  <a:sysClr val="windowText" lastClr="000000"/>
                </a:solidFill>
              </a:rPr>
              <a:t>Помнят – у меня есть жало </a:t>
            </a:r>
          </a:p>
          <a:p>
            <a:r>
              <a:rPr lang="ru-RU" sz="7300" b="1" dirty="0" smtClean="0">
                <a:solidFill>
                  <a:sysClr val="windowText" lastClr="000000"/>
                </a:solidFill>
              </a:rPr>
              <a:t>И на брюшке полоса, </a:t>
            </a:r>
          </a:p>
          <a:p>
            <a:r>
              <a:rPr lang="ru-RU" sz="7300" b="1" dirty="0" smtClean="0">
                <a:solidFill>
                  <a:sysClr val="windowText" lastClr="000000"/>
                </a:solidFill>
              </a:rPr>
              <a:t>Потому, что я …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u_813374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7020" y="4221088"/>
            <a:ext cx="2792757" cy="2088232"/>
          </a:xfrm>
          <a:prstGeom prst="rect">
            <a:avLst/>
          </a:prstGeom>
        </p:spPr>
      </p:pic>
      <p:pic>
        <p:nvPicPr>
          <p:cNvPr id="5" name="Рисунок 4" descr="n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620688"/>
            <a:ext cx="3053916" cy="2035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020372" cy="60486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ysClr val="windowText" lastClr="000000"/>
                </a:solidFill>
              </a:rPr>
              <a:t>Днём спит, ночью летает,</a:t>
            </a: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Прохожих пугает.</a:t>
            </a:r>
          </a:p>
          <a:p>
            <a:endParaRPr lang="ru-RU" sz="3200" b="1" dirty="0" smtClean="0">
              <a:solidFill>
                <a:sysClr val="windowText" lastClr="000000"/>
              </a:solidFill>
            </a:endParaRP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Кто ходит ночь и ходит день,</a:t>
            </a: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Не зная, что такое лень.</a:t>
            </a:r>
          </a:p>
          <a:p>
            <a:endParaRPr lang="ru-RU" sz="3200" b="1" dirty="0" smtClean="0">
              <a:solidFill>
                <a:sysClr val="windowText" lastClr="000000"/>
              </a:solidFill>
            </a:endParaRP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                    </a:t>
            </a:r>
            <a:r>
              <a:rPr lang="ru-RU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b="1" dirty="0" smtClean="0">
                <a:solidFill>
                  <a:sysClr val="windowText" lastClr="000000"/>
                </a:solidFill>
              </a:rPr>
              <a:t>Хороводами и </a:t>
            </a:r>
            <a:r>
              <a:rPr lang="ru-RU" sz="3200" b="1" dirty="0" smtClean="0">
                <a:solidFill>
                  <a:sysClr val="windowText" lastClr="000000"/>
                </a:solidFill>
              </a:rPr>
              <a:t>в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b="1" dirty="0" smtClean="0">
                <a:solidFill>
                  <a:sysClr val="windowText" lastClr="000000"/>
                </a:solidFill>
              </a:rPr>
              <a:t>ряд</a:t>
            </a:r>
            <a:endParaRPr lang="ru-RU" sz="3200" b="1" dirty="0" smtClean="0">
              <a:solidFill>
                <a:sysClr val="windowText" lastClr="000000"/>
              </a:solidFill>
            </a:endParaRP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                 </a:t>
            </a:r>
            <a:r>
              <a:rPr lang="ru-RU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b="1" dirty="0" smtClean="0">
                <a:solidFill>
                  <a:sysClr val="windowText" lastClr="000000"/>
                </a:solidFill>
              </a:rPr>
              <a:t>В шапках молодцы стоят</a:t>
            </a:r>
            <a:endParaRPr lang="ru-RU" sz="3200" b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74495303_Sova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88640"/>
            <a:ext cx="2261890" cy="1762512"/>
          </a:xfrm>
          <a:prstGeom prst="rect">
            <a:avLst/>
          </a:prstGeom>
        </p:spPr>
      </p:pic>
      <p:pic>
        <p:nvPicPr>
          <p:cNvPr id="5" name="Рисунок 4" descr="000096111_000098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276872"/>
            <a:ext cx="2042243" cy="1944216"/>
          </a:xfrm>
          <a:prstGeom prst="rect">
            <a:avLst/>
          </a:prstGeom>
        </p:spPr>
      </p:pic>
      <p:pic>
        <p:nvPicPr>
          <p:cNvPr id="6" name="Рисунок 5" descr="0_6f118_f5df66d6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077072"/>
            <a:ext cx="1512168" cy="215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7876356" cy="56166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ysClr val="windowText" lastClr="000000"/>
                </a:solidFill>
              </a:rPr>
              <a:t>Утром бусы засверкали,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Всю траву собой заткали,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А пошли искать их днём,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Ищем, ищем – не найдём.</a:t>
            </a:r>
          </a:p>
          <a:p>
            <a:endParaRPr lang="ru-RU" sz="3600" dirty="0" smtClean="0">
              <a:solidFill>
                <a:sysClr val="windowText" lastClr="000000"/>
              </a:solidFill>
            </a:endParaRP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Домовитая хозяйка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Пролетает над лужайкой,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Похлопочет над цветком – </a:t>
            </a:r>
          </a:p>
          <a:p>
            <a:r>
              <a:rPr lang="ru-RU" sz="3600" dirty="0" smtClean="0">
                <a:solidFill>
                  <a:sysClr val="windowText" lastClr="000000"/>
                </a:solidFill>
              </a:rPr>
              <a:t>Он поделится медком.</a:t>
            </a:r>
          </a:p>
          <a:p>
            <a:endParaRPr lang="ru-RU" sz="3600" dirty="0" smtClean="0"/>
          </a:p>
        </p:txBody>
      </p:sp>
      <p:pic>
        <p:nvPicPr>
          <p:cNvPr id="4" name="Рисунок 3" descr="0_8d74_829768ae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04664"/>
            <a:ext cx="2915816" cy="2135835"/>
          </a:xfrm>
          <a:prstGeom prst="rect">
            <a:avLst/>
          </a:prstGeom>
        </p:spPr>
      </p:pic>
      <p:pic>
        <p:nvPicPr>
          <p:cNvPr id="5" name="Рисунок 4" descr="honey-be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573016"/>
            <a:ext cx="2317089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7876356" cy="56166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ysClr val="windowText" lastClr="000000"/>
                </a:solidFill>
              </a:rPr>
              <a:t>Утром бусы засверкали,</a:t>
            </a: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Всю траву собой заткали,</a:t>
            </a: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А пошли искать их днём,</a:t>
            </a: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Ищем, ищем – не найдём.</a:t>
            </a:r>
          </a:p>
          <a:p>
            <a:endParaRPr lang="ru-RU" sz="3600" b="1" dirty="0" smtClean="0">
              <a:solidFill>
                <a:sysClr val="windowText" lastClr="000000"/>
              </a:solidFill>
            </a:endParaRP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Домовитая хозяйка</a:t>
            </a: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Пролетает над лужайкой,</a:t>
            </a: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Похлопочет над цветком – </a:t>
            </a: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Он поделится медком.</a:t>
            </a:r>
          </a:p>
          <a:p>
            <a:endParaRPr lang="ru-RU" sz="3600" b="1" dirty="0" smtClean="0"/>
          </a:p>
        </p:txBody>
      </p:sp>
      <p:pic>
        <p:nvPicPr>
          <p:cNvPr id="4" name="Рисунок 3" descr="0_8d74_829768ae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04664"/>
            <a:ext cx="2915816" cy="2135835"/>
          </a:xfrm>
          <a:prstGeom prst="rect">
            <a:avLst/>
          </a:prstGeom>
        </p:spPr>
      </p:pic>
      <p:pic>
        <p:nvPicPr>
          <p:cNvPr id="5" name="Рисунок 4" descr="honey-be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573016"/>
            <a:ext cx="2317089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260648"/>
            <a:ext cx="7520940" cy="63367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ysClr val="windowText" lastClr="000000"/>
                </a:solidFill>
              </a:rPr>
              <a:t>Молоко её полезно, </a:t>
            </a: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В огород она залезла, </a:t>
            </a: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И глядит "во все глаза" – </a:t>
            </a: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Длиннорогая ...</a:t>
            </a:r>
          </a:p>
          <a:p>
            <a:endParaRPr lang="ru-RU" sz="3600" b="1" dirty="0" smtClean="0">
              <a:solidFill>
                <a:sysClr val="windowText" lastClr="000000"/>
              </a:solidFill>
            </a:endParaRP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Эта рыжая плутовка,</a:t>
            </a: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 Кур ворует очень ловко.</a:t>
            </a: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 Волку серому сестричка,</a:t>
            </a: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 А зовут её …</a:t>
            </a:r>
            <a:endParaRPr lang="ru-RU" sz="3600" b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32040880_go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48680"/>
            <a:ext cx="2812819" cy="2109614"/>
          </a:xfrm>
          <a:prstGeom prst="rect">
            <a:avLst/>
          </a:prstGeom>
        </p:spPr>
      </p:pic>
      <p:pic>
        <p:nvPicPr>
          <p:cNvPr id="5" name="Рисунок 4" descr="x_2339d2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005064"/>
            <a:ext cx="2917133" cy="2190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80920" cy="58326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ysClr val="windowText" lastClr="000000"/>
                </a:solidFill>
              </a:rPr>
              <a:t>По горам, по долам</a:t>
            </a: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Ходит шуба и кафтан.</a:t>
            </a:r>
          </a:p>
          <a:p>
            <a:endParaRPr lang="ru-RU" sz="3600" b="1" dirty="0" smtClean="0">
              <a:solidFill>
                <a:sysClr val="windowText" lastClr="000000"/>
              </a:solidFill>
            </a:endParaRP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Течет-течет — не вытечет;</a:t>
            </a: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Бежит-бежит — не выбежит.</a:t>
            </a:r>
          </a:p>
          <a:p>
            <a:endParaRPr lang="ru-RU" sz="3600" b="1" dirty="0" smtClean="0">
              <a:solidFill>
                <a:sysClr val="windowText" lastClr="000000"/>
              </a:solidFill>
            </a:endParaRP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3600" b="1" dirty="0" smtClean="0">
                <a:solidFill>
                  <a:sysClr val="windowText" lastClr="000000"/>
                </a:solidFill>
              </a:rPr>
              <a:t>Живёт мой братец за горой,</a:t>
            </a:r>
          </a:p>
          <a:p>
            <a:r>
              <a:rPr lang="ru-RU" sz="36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3600" b="1" dirty="0" smtClean="0">
                <a:solidFill>
                  <a:sysClr val="windowText" lastClr="000000"/>
                </a:solidFill>
              </a:rPr>
              <a:t>Не </a:t>
            </a:r>
            <a:r>
              <a:rPr lang="ru-RU" sz="3600" b="1" dirty="0" smtClean="0">
                <a:solidFill>
                  <a:sysClr val="windowText" lastClr="000000"/>
                </a:solidFill>
              </a:rPr>
              <a:t>может видеться со мной</a:t>
            </a:r>
            <a:r>
              <a:rPr lang="ru-RU" sz="3600" dirty="0" smtClean="0">
                <a:solidFill>
                  <a:sysClr val="windowText" lastClr="000000"/>
                </a:solidFill>
              </a:rPr>
              <a:t>.</a:t>
            </a:r>
            <a:endParaRPr lang="ru-RU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51857183_1259645534_ov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88640"/>
            <a:ext cx="2260646" cy="2025539"/>
          </a:xfrm>
          <a:prstGeom prst="rect">
            <a:avLst/>
          </a:prstGeom>
        </p:spPr>
      </p:pic>
      <p:pic>
        <p:nvPicPr>
          <p:cNvPr id="5" name="Рисунок 4" descr="4desktop_ru_izgib_reki_1024_1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420888"/>
            <a:ext cx="2688299" cy="2016224"/>
          </a:xfrm>
          <a:prstGeom prst="rect">
            <a:avLst/>
          </a:prstGeom>
        </p:spPr>
      </p:pic>
      <p:pic>
        <p:nvPicPr>
          <p:cNvPr id="6" name="Рисунок 5" descr="x_8519c5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844603"/>
            <a:ext cx="2684529" cy="2013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7804348" cy="449183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ysClr val="windowText" lastClr="000000"/>
                </a:solidFill>
              </a:rPr>
              <a:t>Запорошила дорожки,</a:t>
            </a: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Разукрасила окошки.</a:t>
            </a: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Радость детям подарила</a:t>
            </a: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И на санках прокатила.</a:t>
            </a:r>
          </a:p>
          <a:p>
            <a:endParaRPr lang="ru-RU" sz="3200" b="1" dirty="0" smtClean="0">
              <a:solidFill>
                <a:sysClr val="windowText" lastClr="000000"/>
              </a:solidFill>
            </a:endParaRP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Она приходит с ласкою</a:t>
            </a: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И со своею сказкою.</a:t>
            </a: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Волшебной палочкой взмахнёт,</a:t>
            </a: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В лесу подснежник расцветёт.</a:t>
            </a:r>
            <a:endParaRPr lang="ru-RU" sz="3200" b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83975557_111__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0656" y="620688"/>
            <a:ext cx="2784309" cy="2088232"/>
          </a:xfrm>
          <a:prstGeom prst="rect">
            <a:avLst/>
          </a:prstGeom>
        </p:spPr>
      </p:pic>
      <p:pic>
        <p:nvPicPr>
          <p:cNvPr id="5" name="Рисунок 4" descr="1239210708_oli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852936"/>
            <a:ext cx="2761489" cy="2071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7876356" cy="65253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</a:rPr>
              <a:t>Высока и зелена</a:t>
            </a:r>
          </a:p>
          <a:p>
            <a:r>
              <a:rPr lang="ru-RU" sz="2400" b="1" dirty="0" smtClean="0">
                <a:solidFill>
                  <a:sysClr val="windowText" lastClr="000000"/>
                </a:solidFill>
              </a:rPr>
              <a:t>Будет скошена она.</a:t>
            </a:r>
          </a:p>
          <a:p>
            <a:r>
              <a:rPr lang="ru-RU" sz="2400" b="1" dirty="0" smtClean="0">
                <a:solidFill>
                  <a:sysClr val="windowText" lastClr="000000"/>
                </a:solidFill>
              </a:rPr>
              <a:t>Овцы, козы и коровы</a:t>
            </a:r>
          </a:p>
          <a:p>
            <a:r>
              <a:rPr lang="ru-RU" sz="2400" b="1" dirty="0" smtClean="0">
                <a:solidFill>
                  <a:sysClr val="windowText" lastClr="000000"/>
                </a:solidFill>
              </a:rPr>
              <a:t>Есть всегда её готовы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.</a:t>
            </a:r>
            <a:endParaRPr lang="en-US" sz="2400" b="1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ysClr val="windowText" lastClr="000000"/>
              </a:solidFill>
            </a:endParaRPr>
          </a:p>
          <a:p>
            <a:r>
              <a:rPr lang="ru-RU" sz="2400" b="1" dirty="0" smtClean="0">
                <a:solidFill>
                  <a:sysClr val="windowText" lastClr="000000"/>
                </a:solidFill>
              </a:rPr>
              <a:t>За водой идут -</a:t>
            </a:r>
          </a:p>
          <a:p>
            <a:r>
              <a:rPr lang="ru-RU" sz="2400" b="1" dirty="0" smtClean="0">
                <a:solidFill>
                  <a:sysClr val="windowText" lastClr="000000"/>
                </a:solidFill>
              </a:rPr>
              <a:t> Песни звонкие поют.</a:t>
            </a:r>
          </a:p>
          <a:p>
            <a:r>
              <a:rPr lang="ru-RU" sz="2400" b="1" dirty="0" smtClean="0">
                <a:solidFill>
                  <a:sysClr val="windowText" lastClr="000000"/>
                </a:solidFill>
              </a:rPr>
              <a:t> А домой идут -</a:t>
            </a:r>
          </a:p>
          <a:p>
            <a:r>
              <a:rPr lang="ru-RU" sz="2400" b="1" dirty="0" smtClean="0">
                <a:solidFill>
                  <a:sysClr val="windowText" lastClr="000000"/>
                </a:solidFill>
              </a:rPr>
              <a:t> Слёзы льют.</a:t>
            </a:r>
          </a:p>
          <a:p>
            <a:endParaRPr lang="en-US" sz="2400" b="1" dirty="0" smtClean="0">
              <a:solidFill>
                <a:sysClr val="windowText" lastClr="000000"/>
              </a:solidFill>
            </a:endParaRPr>
          </a:p>
          <a:p>
            <a:endParaRPr lang="en-US" sz="2400" b="1" dirty="0" smtClean="0">
              <a:solidFill>
                <a:sysClr val="windowText" lastClr="000000"/>
              </a:solidFill>
            </a:endParaRPr>
          </a:p>
          <a:p>
            <a:r>
              <a:rPr lang="ru-RU" sz="2400" b="1" dirty="0" smtClean="0">
                <a:solidFill>
                  <a:sysClr val="windowText" lastClr="000000"/>
                </a:solidFill>
              </a:rPr>
              <a:t>Принялась она за дело, </a:t>
            </a:r>
          </a:p>
          <a:p>
            <a:r>
              <a:rPr lang="ru-RU" sz="2400" b="1" dirty="0" smtClean="0">
                <a:solidFill>
                  <a:sysClr val="windowText" lastClr="000000"/>
                </a:solidFill>
              </a:rPr>
              <a:t>Завизжала и запела, </a:t>
            </a:r>
          </a:p>
          <a:p>
            <a:r>
              <a:rPr lang="ru-RU" sz="2400" b="1" dirty="0" smtClean="0">
                <a:solidFill>
                  <a:sysClr val="windowText" lastClr="000000"/>
                </a:solidFill>
              </a:rPr>
              <a:t>Ела, ела дуб, дуб, </a:t>
            </a:r>
          </a:p>
          <a:p>
            <a:r>
              <a:rPr lang="ru-RU" sz="2400" b="1" dirty="0" smtClean="0">
                <a:solidFill>
                  <a:sysClr val="windowText" lastClr="000000"/>
                </a:solidFill>
              </a:rPr>
              <a:t>Поломала зуб, зуб.</a:t>
            </a:r>
            <a:endParaRPr lang="en-US" sz="2400" b="1" dirty="0" smtClean="0">
              <a:solidFill>
                <a:sysClr val="windowText" lastClr="000000"/>
              </a:solidFill>
            </a:endParaRPr>
          </a:p>
          <a:p>
            <a:endParaRPr lang="ru-RU" sz="2400" b="1" dirty="0"/>
          </a:p>
        </p:txBody>
      </p:sp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636912"/>
            <a:ext cx="1428750" cy="1428750"/>
          </a:xfrm>
          <a:prstGeom prst="rect">
            <a:avLst/>
          </a:prstGeom>
        </p:spPr>
      </p:pic>
      <p:pic>
        <p:nvPicPr>
          <p:cNvPr id="6" name="Рисунок 5" descr="13_2588_oboi_jarkaja_sochnaja_trava_128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60648"/>
            <a:ext cx="3304659" cy="2065412"/>
          </a:xfrm>
          <a:prstGeom prst="rect">
            <a:avLst/>
          </a:prstGeom>
        </p:spPr>
      </p:pic>
      <p:pic>
        <p:nvPicPr>
          <p:cNvPr id="7" name="Рисунок 6" descr="testere-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437112"/>
            <a:ext cx="2067499" cy="2207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7876356" cy="58326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ysClr val="windowText" lastClr="000000"/>
                </a:solidFill>
              </a:rPr>
              <a:t>У меня длинней иголки, чем у ёлки.</a:t>
            </a: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Очень прямо я расту в высоту.</a:t>
            </a: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Если я не на опушке,</a:t>
            </a: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Ветви - только на макушке.</a:t>
            </a:r>
            <a:endParaRPr lang="en-US" sz="3200" b="1" dirty="0" smtClean="0">
              <a:solidFill>
                <a:sysClr val="windowText" lastClr="000000"/>
              </a:solidFill>
            </a:endParaRPr>
          </a:p>
          <a:p>
            <a:endParaRPr lang="en-US" sz="3200" b="1" dirty="0" smtClean="0">
              <a:solidFill>
                <a:sysClr val="windowText" lastClr="000000"/>
              </a:solidFill>
            </a:endParaRP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В чёрном небе до зари</a:t>
            </a: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 Тускло светят Фонари.</a:t>
            </a: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 Фонари - Фонарики</a:t>
            </a:r>
          </a:p>
          <a:p>
            <a:r>
              <a:rPr lang="ru-RU" sz="3200" b="1" dirty="0" smtClean="0">
                <a:solidFill>
                  <a:sysClr val="windowText" lastClr="000000"/>
                </a:solidFill>
              </a:rPr>
              <a:t> Меньше, чем комарики.</a:t>
            </a:r>
            <a:endParaRPr lang="ru-RU" sz="3200" b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0_8386_5b465b7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124744"/>
            <a:ext cx="1815666" cy="2420888"/>
          </a:xfrm>
          <a:prstGeom prst="rect">
            <a:avLst/>
          </a:prstGeom>
        </p:spPr>
      </p:pic>
      <p:pic>
        <p:nvPicPr>
          <p:cNvPr id="5" name="Рисунок 4" descr="zvez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797152"/>
            <a:ext cx="2304256" cy="1725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</TotalTime>
  <Words>416</Words>
  <Application>Microsoft Office PowerPoint</Application>
  <PresentationFormat>Экран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ОРФОГРАММЫ  в загадках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Поймаю гуся,  Пущу его в  чернильную воду,  Буду им водить,  Он будет говорить.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Аленка</dc:creator>
  <cp:lastModifiedBy>Аленка</cp:lastModifiedBy>
  <cp:revision>3</cp:revision>
  <dcterms:created xsi:type="dcterms:W3CDTF">2013-06-23T09:21:00Z</dcterms:created>
  <dcterms:modified xsi:type="dcterms:W3CDTF">2013-06-23T09:49:43Z</dcterms:modified>
</cp:coreProperties>
</file>