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97CF3-C991-4C2D-AB73-CE1DE53B79D4}" type="doc">
      <dgm:prSet loTypeId="urn:microsoft.com/office/officeart/2005/8/layout/radial4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D2F92A-69A9-413E-81AD-C764BB69B85F}">
      <dgm:prSet phldrT="[Текст]"/>
      <dgm:spPr/>
      <dgm:t>
        <a:bodyPr/>
        <a:lstStyle/>
        <a:p>
          <a:r>
            <a:rPr lang="ru-RU" dirty="0" smtClean="0"/>
            <a:t>Твой друг заболел и не принял участие в новогоднем празднике. Он остался без подарка.</a:t>
          </a:r>
        </a:p>
        <a:p>
          <a:r>
            <a:rPr lang="ru-RU" dirty="0" smtClean="0"/>
            <a:t>Как поступишь ты?</a:t>
          </a:r>
          <a:endParaRPr lang="ru-RU" dirty="0"/>
        </a:p>
      </dgm:t>
    </dgm:pt>
    <dgm:pt modelId="{A3209CBB-6F8E-49F7-81F8-A5E82BA10AE8}" type="parTrans" cxnId="{9ECE4B78-9614-4E88-A46F-0DC907B90755}">
      <dgm:prSet/>
      <dgm:spPr/>
      <dgm:t>
        <a:bodyPr/>
        <a:lstStyle/>
        <a:p>
          <a:endParaRPr lang="ru-RU"/>
        </a:p>
      </dgm:t>
    </dgm:pt>
    <dgm:pt modelId="{CC674FD6-795C-472C-B84E-71A3F6C21EC4}" type="sibTrans" cxnId="{9ECE4B78-9614-4E88-A46F-0DC907B90755}">
      <dgm:prSet/>
      <dgm:spPr/>
      <dgm:t>
        <a:bodyPr/>
        <a:lstStyle/>
        <a:p>
          <a:endParaRPr lang="ru-RU"/>
        </a:p>
      </dgm:t>
    </dgm:pt>
    <dgm:pt modelId="{ECACA0D7-2562-4B73-9D60-FD346EC44180}">
      <dgm:prSet phldrT="[Текст]"/>
      <dgm:spPr/>
      <dgm:t>
        <a:bodyPr/>
        <a:lstStyle/>
        <a:p>
          <a:r>
            <a:rPr lang="ru-RU" dirty="0" smtClean="0"/>
            <a:t>Спрячешь свой подарок.</a:t>
          </a:r>
          <a:endParaRPr lang="ru-RU" dirty="0"/>
        </a:p>
      </dgm:t>
    </dgm:pt>
    <dgm:pt modelId="{A766019F-9851-45ED-A153-2C44C82BFABF}" type="parTrans" cxnId="{9EC091E4-32B1-46EA-8B65-7165F079F705}">
      <dgm:prSet/>
      <dgm:spPr/>
      <dgm:t>
        <a:bodyPr/>
        <a:lstStyle/>
        <a:p>
          <a:endParaRPr lang="ru-RU"/>
        </a:p>
      </dgm:t>
    </dgm:pt>
    <dgm:pt modelId="{47A71126-6F66-47AA-B333-A113AC9C9739}" type="sibTrans" cxnId="{9EC091E4-32B1-46EA-8B65-7165F079F705}">
      <dgm:prSet/>
      <dgm:spPr/>
      <dgm:t>
        <a:bodyPr/>
        <a:lstStyle/>
        <a:p>
          <a:endParaRPr lang="ru-RU"/>
        </a:p>
      </dgm:t>
    </dgm:pt>
    <dgm:pt modelId="{8A433FCA-5051-4E30-A44B-32950E1C6677}">
      <dgm:prSet phldrT="[Текст]"/>
      <dgm:spPr/>
      <dgm:t>
        <a:bodyPr/>
        <a:lstStyle/>
        <a:p>
          <a:r>
            <a:rPr lang="ru-RU" dirty="0" smtClean="0"/>
            <a:t>Разделишь его с другом.</a:t>
          </a:r>
          <a:endParaRPr lang="ru-RU" dirty="0"/>
        </a:p>
      </dgm:t>
    </dgm:pt>
    <dgm:pt modelId="{6CDE6492-E428-4DE6-993D-1E1AB2771F27}" type="parTrans" cxnId="{D55F22FF-A861-4C4C-993F-8629F2DABF4E}">
      <dgm:prSet/>
      <dgm:spPr/>
      <dgm:t>
        <a:bodyPr/>
        <a:lstStyle/>
        <a:p>
          <a:endParaRPr lang="ru-RU"/>
        </a:p>
      </dgm:t>
    </dgm:pt>
    <dgm:pt modelId="{0B5639BC-9D5D-4DA9-BA3D-D4353A78B4C3}" type="sibTrans" cxnId="{D55F22FF-A861-4C4C-993F-8629F2DABF4E}">
      <dgm:prSet/>
      <dgm:spPr/>
      <dgm:t>
        <a:bodyPr/>
        <a:lstStyle/>
        <a:p>
          <a:endParaRPr lang="ru-RU"/>
        </a:p>
      </dgm:t>
    </dgm:pt>
    <dgm:pt modelId="{F8C9DF66-2DDA-4B10-8BF6-D1FC1F04611A}">
      <dgm:prSet phldrT="[Текст]"/>
      <dgm:spPr/>
      <dgm:t>
        <a:bodyPr/>
        <a:lstStyle/>
        <a:p>
          <a:r>
            <a:rPr lang="ru-RU" dirty="0" smtClean="0"/>
            <a:t>Съешь его сам.</a:t>
          </a:r>
          <a:endParaRPr lang="ru-RU" dirty="0"/>
        </a:p>
      </dgm:t>
    </dgm:pt>
    <dgm:pt modelId="{BF0C36FB-673C-47E1-800A-E86E37C120F1}" type="parTrans" cxnId="{C1988E94-98DE-47C2-99BB-38CDFA55D4C4}">
      <dgm:prSet/>
      <dgm:spPr/>
      <dgm:t>
        <a:bodyPr/>
        <a:lstStyle/>
        <a:p>
          <a:endParaRPr lang="ru-RU"/>
        </a:p>
      </dgm:t>
    </dgm:pt>
    <dgm:pt modelId="{0B62E5F9-4157-42E5-AD68-C0391C03E295}" type="sibTrans" cxnId="{C1988E94-98DE-47C2-99BB-38CDFA55D4C4}">
      <dgm:prSet/>
      <dgm:spPr/>
      <dgm:t>
        <a:bodyPr/>
        <a:lstStyle/>
        <a:p>
          <a:endParaRPr lang="ru-RU"/>
        </a:p>
      </dgm:t>
    </dgm:pt>
    <dgm:pt modelId="{44F1EA60-AF68-4A1B-9B3D-0C4D53DA5BB6}" type="pres">
      <dgm:prSet presAssocID="{5C997CF3-C991-4C2D-AB73-CE1DE53B79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0D80A0-995F-44D3-A644-F7F40609DDF4}" type="pres">
      <dgm:prSet presAssocID="{C3D2F92A-69A9-413E-81AD-C764BB69B85F}" presName="centerShape" presStyleLbl="node0" presStyleIdx="0" presStyleCnt="1" custScaleX="182917" custScaleY="138848"/>
      <dgm:spPr/>
      <dgm:t>
        <a:bodyPr/>
        <a:lstStyle/>
        <a:p>
          <a:endParaRPr lang="ru-RU"/>
        </a:p>
      </dgm:t>
    </dgm:pt>
    <dgm:pt modelId="{AE73E2AA-A9E4-4B0C-B9AF-97FE3E0BEE05}" type="pres">
      <dgm:prSet presAssocID="{A766019F-9851-45ED-A153-2C44C82BFABF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2515109-AF27-4D76-97DD-653651BB2A6D}" type="pres">
      <dgm:prSet presAssocID="{ECACA0D7-2562-4B73-9D60-FD346EC44180}" presName="node" presStyleLbl="node1" presStyleIdx="0" presStyleCnt="3" custRadScaleRad="118582" custRadScaleInc="7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5113E-CFB3-4A3B-9EF2-6751582C33D5}" type="pres">
      <dgm:prSet presAssocID="{6CDE6492-E428-4DE6-993D-1E1AB2771F2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0F1754E-A877-4A4F-9C0D-DC039BD07033}" type="pres">
      <dgm:prSet presAssocID="{8A433FCA-5051-4E30-A44B-32950E1C667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E19ED-B854-4AFD-8E60-F03051AD7497}" type="pres">
      <dgm:prSet presAssocID="{BF0C36FB-673C-47E1-800A-E86E37C120F1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64F6BED-BDCA-4E4D-8F58-B9BD0FBD2E90}" type="pres">
      <dgm:prSet presAssocID="{F8C9DF66-2DDA-4B10-8BF6-D1FC1F04611A}" presName="node" presStyleLbl="node1" presStyleIdx="2" presStyleCnt="3" custRadScaleRad="122196" custRadScaleInc="-144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988E94-98DE-47C2-99BB-38CDFA55D4C4}" srcId="{C3D2F92A-69A9-413E-81AD-C764BB69B85F}" destId="{F8C9DF66-2DDA-4B10-8BF6-D1FC1F04611A}" srcOrd="2" destOrd="0" parTransId="{BF0C36FB-673C-47E1-800A-E86E37C120F1}" sibTransId="{0B62E5F9-4157-42E5-AD68-C0391C03E295}"/>
    <dgm:cxn modelId="{8720F740-6DF8-41D4-8A3D-AF87C2BC05BA}" type="presOf" srcId="{8A433FCA-5051-4E30-A44B-32950E1C6677}" destId="{A0F1754E-A877-4A4F-9C0D-DC039BD07033}" srcOrd="0" destOrd="0" presId="urn:microsoft.com/office/officeart/2005/8/layout/radial4"/>
    <dgm:cxn modelId="{9ECE4B78-9614-4E88-A46F-0DC907B90755}" srcId="{5C997CF3-C991-4C2D-AB73-CE1DE53B79D4}" destId="{C3D2F92A-69A9-413E-81AD-C764BB69B85F}" srcOrd="0" destOrd="0" parTransId="{A3209CBB-6F8E-49F7-81F8-A5E82BA10AE8}" sibTransId="{CC674FD6-795C-472C-B84E-71A3F6C21EC4}"/>
    <dgm:cxn modelId="{B8D1FC53-569B-4125-A2AF-EEC175D10A63}" type="presOf" srcId="{6CDE6492-E428-4DE6-993D-1E1AB2771F27}" destId="{2CD5113E-CFB3-4A3B-9EF2-6751582C33D5}" srcOrd="0" destOrd="0" presId="urn:microsoft.com/office/officeart/2005/8/layout/radial4"/>
    <dgm:cxn modelId="{117E4155-1293-4500-A82B-96E584B1FB75}" type="presOf" srcId="{A766019F-9851-45ED-A153-2C44C82BFABF}" destId="{AE73E2AA-A9E4-4B0C-B9AF-97FE3E0BEE05}" srcOrd="0" destOrd="0" presId="urn:microsoft.com/office/officeart/2005/8/layout/radial4"/>
    <dgm:cxn modelId="{9EC091E4-32B1-46EA-8B65-7165F079F705}" srcId="{C3D2F92A-69A9-413E-81AD-C764BB69B85F}" destId="{ECACA0D7-2562-4B73-9D60-FD346EC44180}" srcOrd="0" destOrd="0" parTransId="{A766019F-9851-45ED-A153-2C44C82BFABF}" sibTransId="{47A71126-6F66-47AA-B333-A113AC9C9739}"/>
    <dgm:cxn modelId="{C7DE92B9-96C6-4DEA-B224-EF00FB343870}" type="presOf" srcId="{BF0C36FB-673C-47E1-800A-E86E37C120F1}" destId="{AD6E19ED-B854-4AFD-8E60-F03051AD7497}" srcOrd="0" destOrd="0" presId="urn:microsoft.com/office/officeart/2005/8/layout/radial4"/>
    <dgm:cxn modelId="{D55F22FF-A861-4C4C-993F-8629F2DABF4E}" srcId="{C3D2F92A-69A9-413E-81AD-C764BB69B85F}" destId="{8A433FCA-5051-4E30-A44B-32950E1C6677}" srcOrd="1" destOrd="0" parTransId="{6CDE6492-E428-4DE6-993D-1E1AB2771F27}" sibTransId="{0B5639BC-9D5D-4DA9-BA3D-D4353A78B4C3}"/>
    <dgm:cxn modelId="{A69B4368-6107-40B5-BEDE-C3AC4D2F3C4A}" type="presOf" srcId="{ECACA0D7-2562-4B73-9D60-FD346EC44180}" destId="{82515109-AF27-4D76-97DD-653651BB2A6D}" srcOrd="0" destOrd="0" presId="urn:microsoft.com/office/officeart/2005/8/layout/radial4"/>
    <dgm:cxn modelId="{F67EE7DF-F43A-4664-AF7E-134724D26C05}" type="presOf" srcId="{C3D2F92A-69A9-413E-81AD-C764BB69B85F}" destId="{A10D80A0-995F-44D3-A644-F7F40609DDF4}" srcOrd="0" destOrd="0" presId="urn:microsoft.com/office/officeart/2005/8/layout/radial4"/>
    <dgm:cxn modelId="{2E193A52-2D58-4487-82FD-4462683A4585}" type="presOf" srcId="{5C997CF3-C991-4C2D-AB73-CE1DE53B79D4}" destId="{44F1EA60-AF68-4A1B-9B3D-0C4D53DA5BB6}" srcOrd="0" destOrd="0" presId="urn:microsoft.com/office/officeart/2005/8/layout/radial4"/>
    <dgm:cxn modelId="{4C1E552C-1C61-4CD6-80F4-E733DC7C7FED}" type="presOf" srcId="{F8C9DF66-2DDA-4B10-8BF6-D1FC1F04611A}" destId="{964F6BED-BDCA-4E4D-8F58-B9BD0FBD2E90}" srcOrd="0" destOrd="0" presId="urn:microsoft.com/office/officeart/2005/8/layout/radial4"/>
    <dgm:cxn modelId="{2AF4AA06-F702-4D39-B5F6-AE4C7B4A253E}" type="presParOf" srcId="{44F1EA60-AF68-4A1B-9B3D-0C4D53DA5BB6}" destId="{A10D80A0-995F-44D3-A644-F7F40609DDF4}" srcOrd="0" destOrd="0" presId="urn:microsoft.com/office/officeart/2005/8/layout/radial4"/>
    <dgm:cxn modelId="{A96F160A-A895-4055-AC5D-05877DD60AC4}" type="presParOf" srcId="{44F1EA60-AF68-4A1B-9B3D-0C4D53DA5BB6}" destId="{AE73E2AA-A9E4-4B0C-B9AF-97FE3E0BEE05}" srcOrd="1" destOrd="0" presId="urn:microsoft.com/office/officeart/2005/8/layout/radial4"/>
    <dgm:cxn modelId="{B95736F6-BC8E-4BBF-9DDC-00DD830A1603}" type="presParOf" srcId="{44F1EA60-AF68-4A1B-9B3D-0C4D53DA5BB6}" destId="{82515109-AF27-4D76-97DD-653651BB2A6D}" srcOrd="2" destOrd="0" presId="urn:microsoft.com/office/officeart/2005/8/layout/radial4"/>
    <dgm:cxn modelId="{6C239440-8BEB-44A9-8B5A-24444B5BE397}" type="presParOf" srcId="{44F1EA60-AF68-4A1B-9B3D-0C4D53DA5BB6}" destId="{2CD5113E-CFB3-4A3B-9EF2-6751582C33D5}" srcOrd="3" destOrd="0" presId="urn:microsoft.com/office/officeart/2005/8/layout/radial4"/>
    <dgm:cxn modelId="{3DA93ABD-8151-4AEF-BE21-4355FAD955E1}" type="presParOf" srcId="{44F1EA60-AF68-4A1B-9B3D-0C4D53DA5BB6}" destId="{A0F1754E-A877-4A4F-9C0D-DC039BD07033}" srcOrd="4" destOrd="0" presId="urn:microsoft.com/office/officeart/2005/8/layout/radial4"/>
    <dgm:cxn modelId="{87CC1D88-A148-4EC8-9438-1C8B0109A309}" type="presParOf" srcId="{44F1EA60-AF68-4A1B-9B3D-0C4D53DA5BB6}" destId="{AD6E19ED-B854-4AFD-8E60-F03051AD7497}" srcOrd="5" destOrd="0" presId="urn:microsoft.com/office/officeart/2005/8/layout/radial4"/>
    <dgm:cxn modelId="{4D37F6F2-6BFB-41C4-AC73-95F144850E38}" type="presParOf" srcId="{44F1EA60-AF68-4A1B-9B3D-0C4D53DA5BB6}" destId="{964F6BED-BDCA-4E4D-8F58-B9BD0FBD2E90}" srcOrd="6" destOrd="0" presId="urn:microsoft.com/office/officeart/2005/8/layout/radial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242D7E-6901-4A19-9F7E-ED64AB9DAF12}" type="doc">
      <dgm:prSet loTypeId="urn:microsoft.com/office/officeart/2005/8/layout/funnel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F9B095F-CFEB-4288-842F-B2E8B4B05AF4}">
      <dgm:prSet phldrT="[Текст]" custT="1"/>
      <dgm:spPr/>
      <dgm:t>
        <a:bodyPr/>
        <a:lstStyle/>
        <a:p>
          <a:r>
            <a:rPr lang="ru-RU" sz="1800" dirty="0" smtClean="0"/>
            <a:t>Пройдешь мимо.</a:t>
          </a:r>
          <a:endParaRPr lang="ru-RU" sz="1800" dirty="0"/>
        </a:p>
      </dgm:t>
    </dgm:pt>
    <dgm:pt modelId="{36E1594C-A99F-452F-BE14-7C2FB58CABA3}" type="parTrans" cxnId="{E568D732-562F-4216-A52D-9F51C94A53DF}">
      <dgm:prSet/>
      <dgm:spPr/>
      <dgm:t>
        <a:bodyPr/>
        <a:lstStyle/>
        <a:p>
          <a:endParaRPr lang="ru-RU"/>
        </a:p>
      </dgm:t>
    </dgm:pt>
    <dgm:pt modelId="{5E72663A-110F-435C-8419-57C39437E9B1}" type="sibTrans" cxnId="{E568D732-562F-4216-A52D-9F51C94A53DF}">
      <dgm:prSet/>
      <dgm:spPr/>
      <dgm:t>
        <a:bodyPr/>
        <a:lstStyle/>
        <a:p>
          <a:endParaRPr lang="ru-RU"/>
        </a:p>
      </dgm:t>
    </dgm:pt>
    <dgm:pt modelId="{26DE05C2-5A33-48A1-8C77-523EB039C568}">
      <dgm:prSet phldrT="[Текст]" custT="1"/>
      <dgm:spPr/>
      <dgm:t>
        <a:bodyPr/>
        <a:lstStyle/>
        <a:p>
          <a:r>
            <a:rPr lang="ru-RU" sz="1600" dirty="0" smtClean="0"/>
            <a:t>Отберешь игрушку и вернешь мальчику.</a:t>
          </a:r>
          <a:endParaRPr lang="ru-RU" sz="1600" dirty="0"/>
        </a:p>
      </dgm:t>
    </dgm:pt>
    <dgm:pt modelId="{E807EC3E-FA2A-4E09-AC56-630E6A99290D}" type="parTrans" cxnId="{5A55CECE-28F8-4136-85B5-988159DD0EA8}">
      <dgm:prSet/>
      <dgm:spPr/>
      <dgm:t>
        <a:bodyPr/>
        <a:lstStyle/>
        <a:p>
          <a:endParaRPr lang="ru-RU"/>
        </a:p>
      </dgm:t>
    </dgm:pt>
    <dgm:pt modelId="{45958CDF-13DB-4C73-9D0A-079174D6EF2D}" type="sibTrans" cxnId="{5A55CECE-28F8-4136-85B5-988159DD0EA8}">
      <dgm:prSet/>
      <dgm:spPr/>
      <dgm:t>
        <a:bodyPr/>
        <a:lstStyle/>
        <a:p>
          <a:endParaRPr lang="ru-RU"/>
        </a:p>
      </dgm:t>
    </dgm:pt>
    <dgm:pt modelId="{7A6FB432-7E4B-4380-920D-6FC6E57995F8}">
      <dgm:prSet phldrT="[Текст]" custT="1"/>
      <dgm:spPr/>
      <dgm:t>
        <a:bodyPr/>
        <a:lstStyle/>
        <a:p>
          <a:r>
            <a:rPr lang="ru-RU" sz="1600" dirty="0" smtClean="0"/>
            <a:t>Объяснишь мальчику, что так поступать нельзя, успокоишь малыша.</a:t>
          </a:r>
          <a:endParaRPr lang="ru-RU" sz="1600" dirty="0"/>
        </a:p>
      </dgm:t>
    </dgm:pt>
    <dgm:pt modelId="{785B9A3D-8542-4E19-A5E0-D12072B25F9E}" type="parTrans" cxnId="{244539F4-98DA-4EAF-8BB8-85FE4D92D5EA}">
      <dgm:prSet/>
      <dgm:spPr/>
      <dgm:t>
        <a:bodyPr/>
        <a:lstStyle/>
        <a:p>
          <a:endParaRPr lang="ru-RU"/>
        </a:p>
      </dgm:t>
    </dgm:pt>
    <dgm:pt modelId="{FB4BAE98-8D05-468D-A32B-82D1222CCEC1}" type="sibTrans" cxnId="{244539F4-98DA-4EAF-8BB8-85FE4D92D5EA}">
      <dgm:prSet/>
      <dgm:spPr/>
      <dgm:t>
        <a:bodyPr/>
        <a:lstStyle/>
        <a:p>
          <a:endParaRPr lang="ru-RU"/>
        </a:p>
      </dgm:t>
    </dgm:pt>
    <dgm:pt modelId="{098DBAE8-7F23-4D24-9428-3CEA6B970DDB}">
      <dgm:prSet phldrT="[Текст]" custT="1"/>
      <dgm:spPr/>
      <dgm:t>
        <a:bodyPr/>
        <a:lstStyle/>
        <a:p>
          <a:endParaRPr lang="ru-RU" sz="1600" dirty="0"/>
        </a:p>
      </dgm:t>
    </dgm:pt>
    <dgm:pt modelId="{B25808E1-C258-4A71-914F-20357CC45F04}" type="parTrans" cxnId="{4C148401-8F2A-4282-A0BB-2D2262488119}">
      <dgm:prSet/>
      <dgm:spPr/>
      <dgm:t>
        <a:bodyPr/>
        <a:lstStyle/>
        <a:p>
          <a:endParaRPr lang="ru-RU"/>
        </a:p>
      </dgm:t>
    </dgm:pt>
    <dgm:pt modelId="{406B0D16-0E9C-4E1F-95F1-F88FDBF6FCCD}" type="sibTrans" cxnId="{4C148401-8F2A-4282-A0BB-2D2262488119}">
      <dgm:prSet/>
      <dgm:spPr/>
      <dgm:t>
        <a:bodyPr/>
        <a:lstStyle/>
        <a:p>
          <a:endParaRPr lang="ru-RU"/>
        </a:p>
      </dgm:t>
    </dgm:pt>
    <dgm:pt modelId="{91644E12-1C77-481C-B597-6E1E3F2455AA}" type="pres">
      <dgm:prSet presAssocID="{9D242D7E-6901-4A19-9F7E-ED64AB9DAF1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33D35F-8106-4AFA-BFA3-2A2AD1DD1708}" type="pres">
      <dgm:prSet presAssocID="{9D242D7E-6901-4A19-9F7E-ED64AB9DAF12}" presName="ellipse" presStyleLbl="trBgShp" presStyleIdx="0" presStyleCnt="1"/>
      <dgm:spPr/>
    </dgm:pt>
    <dgm:pt modelId="{31626DCC-60DE-49BB-B032-2E6F51A5F996}" type="pres">
      <dgm:prSet presAssocID="{9D242D7E-6901-4A19-9F7E-ED64AB9DAF12}" presName="arrow1" presStyleLbl="fgShp" presStyleIdx="0" presStyleCnt="1" custScaleX="126797" custScaleY="148059" custLinFactNeighborX="914" custLinFactNeighborY="4695"/>
      <dgm:spPr/>
    </dgm:pt>
    <dgm:pt modelId="{E40C9FF1-7A19-4E89-B867-379AD8C48CBB}" type="pres">
      <dgm:prSet presAssocID="{9D242D7E-6901-4A19-9F7E-ED64AB9DAF12}" presName="rectangle" presStyleLbl="revTx" presStyleIdx="0" presStyleCnt="1" custScaleY="218833" custLinFactNeighborX="-5113" custLinFactNeighborY="59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93C64-AB59-4EB4-B499-0E0C6C9E5375}" type="pres">
      <dgm:prSet presAssocID="{26DE05C2-5A33-48A1-8C77-523EB039C568}" presName="item1" presStyleLbl="node1" presStyleIdx="0" presStyleCnt="3" custScaleX="198077" custScaleY="265395" custLinFactNeighborX="-20575" custLinFactNeighborY="-68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F1286-BB82-48C6-9E6C-40F1F5BE414F}" type="pres">
      <dgm:prSet presAssocID="{7A6FB432-7E4B-4380-920D-6FC6E57995F8}" presName="item2" presStyleLbl="node1" presStyleIdx="1" presStyleCnt="3" custScaleX="159114" custScaleY="160325" custLinFactNeighborX="-88963" custLinFactNeighborY="3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8DE1D-A2DC-4636-86C8-CC3957C48272}" type="pres">
      <dgm:prSet presAssocID="{098DBAE8-7F23-4D24-9428-3CEA6B970DDB}" presName="item3" presStyleLbl="node1" presStyleIdx="2" presStyleCnt="3" custScaleX="178233" custScaleY="174969" custLinFactNeighborX="96334" custLinFactNeighborY="35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549C6-5967-4432-90AE-8C28F906D71B}" type="pres">
      <dgm:prSet presAssocID="{9D242D7E-6901-4A19-9F7E-ED64AB9DAF12}" presName="funnel" presStyleLbl="trAlignAcc1" presStyleIdx="0" presStyleCnt="1" custScaleX="171429" custScaleY="122748" custLinFactNeighborX="2025" custLinFactNeighborY="12752"/>
      <dgm:spPr/>
    </dgm:pt>
  </dgm:ptLst>
  <dgm:cxnLst>
    <dgm:cxn modelId="{65C5EAB4-A77E-4A71-9F42-3299028F5A13}" type="presOf" srcId="{26DE05C2-5A33-48A1-8C77-523EB039C568}" destId="{9F9F1286-BB82-48C6-9E6C-40F1F5BE414F}" srcOrd="0" destOrd="0" presId="urn:microsoft.com/office/officeart/2005/8/layout/funnel1"/>
    <dgm:cxn modelId="{4C148401-8F2A-4282-A0BB-2D2262488119}" srcId="{9D242D7E-6901-4A19-9F7E-ED64AB9DAF12}" destId="{098DBAE8-7F23-4D24-9428-3CEA6B970DDB}" srcOrd="3" destOrd="0" parTransId="{B25808E1-C258-4A71-914F-20357CC45F04}" sibTransId="{406B0D16-0E9C-4E1F-95F1-F88FDBF6FCCD}"/>
    <dgm:cxn modelId="{244539F4-98DA-4EAF-8BB8-85FE4D92D5EA}" srcId="{9D242D7E-6901-4A19-9F7E-ED64AB9DAF12}" destId="{7A6FB432-7E4B-4380-920D-6FC6E57995F8}" srcOrd="2" destOrd="0" parTransId="{785B9A3D-8542-4E19-A5E0-D12072B25F9E}" sibTransId="{FB4BAE98-8D05-468D-A32B-82D1222CCEC1}"/>
    <dgm:cxn modelId="{4C7E25E6-879E-4912-96AA-3D79A0A70ADA}" type="presOf" srcId="{9D242D7E-6901-4A19-9F7E-ED64AB9DAF12}" destId="{91644E12-1C77-481C-B597-6E1E3F2455AA}" srcOrd="0" destOrd="0" presId="urn:microsoft.com/office/officeart/2005/8/layout/funnel1"/>
    <dgm:cxn modelId="{E568D732-562F-4216-A52D-9F51C94A53DF}" srcId="{9D242D7E-6901-4A19-9F7E-ED64AB9DAF12}" destId="{5F9B095F-CFEB-4288-842F-B2E8B4B05AF4}" srcOrd="0" destOrd="0" parTransId="{36E1594C-A99F-452F-BE14-7C2FB58CABA3}" sibTransId="{5E72663A-110F-435C-8419-57C39437E9B1}"/>
    <dgm:cxn modelId="{5A55CECE-28F8-4136-85B5-988159DD0EA8}" srcId="{9D242D7E-6901-4A19-9F7E-ED64AB9DAF12}" destId="{26DE05C2-5A33-48A1-8C77-523EB039C568}" srcOrd="1" destOrd="0" parTransId="{E807EC3E-FA2A-4E09-AC56-630E6A99290D}" sibTransId="{45958CDF-13DB-4C73-9D0A-079174D6EF2D}"/>
    <dgm:cxn modelId="{D58427FD-B18E-4F19-A46D-82192899ECED}" type="presOf" srcId="{098DBAE8-7F23-4D24-9428-3CEA6B970DDB}" destId="{E40C9FF1-7A19-4E89-B867-379AD8C48CBB}" srcOrd="0" destOrd="0" presId="urn:microsoft.com/office/officeart/2005/8/layout/funnel1"/>
    <dgm:cxn modelId="{7FB5A730-3B05-407C-B260-06D25B8201B3}" type="presOf" srcId="{7A6FB432-7E4B-4380-920D-6FC6E57995F8}" destId="{E5E93C64-AB59-4EB4-B499-0E0C6C9E5375}" srcOrd="0" destOrd="0" presId="urn:microsoft.com/office/officeart/2005/8/layout/funnel1"/>
    <dgm:cxn modelId="{CFA99D62-EC23-42BC-B649-ADFB27983AAC}" type="presOf" srcId="{5F9B095F-CFEB-4288-842F-B2E8B4B05AF4}" destId="{1AE8DE1D-A2DC-4636-86C8-CC3957C48272}" srcOrd="0" destOrd="0" presId="urn:microsoft.com/office/officeart/2005/8/layout/funnel1"/>
    <dgm:cxn modelId="{B3C8D7FD-ABC0-42C0-95A8-8038CA62A4C7}" type="presParOf" srcId="{91644E12-1C77-481C-B597-6E1E3F2455AA}" destId="{0833D35F-8106-4AFA-BFA3-2A2AD1DD1708}" srcOrd="0" destOrd="0" presId="urn:microsoft.com/office/officeart/2005/8/layout/funnel1"/>
    <dgm:cxn modelId="{1008D0FA-214F-4875-890C-CDA82CFEF6A0}" type="presParOf" srcId="{91644E12-1C77-481C-B597-6E1E3F2455AA}" destId="{31626DCC-60DE-49BB-B032-2E6F51A5F996}" srcOrd="1" destOrd="0" presId="urn:microsoft.com/office/officeart/2005/8/layout/funnel1"/>
    <dgm:cxn modelId="{0EEA8285-A2E4-492F-997E-A935F8928A20}" type="presParOf" srcId="{91644E12-1C77-481C-B597-6E1E3F2455AA}" destId="{E40C9FF1-7A19-4E89-B867-379AD8C48CBB}" srcOrd="2" destOrd="0" presId="urn:microsoft.com/office/officeart/2005/8/layout/funnel1"/>
    <dgm:cxn modelId="{2C3D442D-3C9B-4889-8510-59BF2BE1D02E}" type="presParOf" srcId="{91644E12-1C77-481C-B597-6E1E3F2455AA}" destId="{E5E93C64-AB59-4EB4-B499-0E0C6C9E5375}" srcOrd="3" destOrd="0" presId="urn:microsoft.com/office/officeart/2005/8/layout/funnel1"/>
    <dgm:cxn modelId="{66C1A17F-D397-4BBF-B937-4B084C3D8C00}" type="presParOf" srcId="{91644E12-1C77-481C-B597-6E1E3F2455AA}" destId="{9F9F1286-BB82-48C6-9E6C-40F1F5BE414F}" srcOrd="4" destOrd="0" presId="urn:microsoft.com/office/officeart/2005/8/layout/funnel1"/>
    <dgm:cxn modelId="{A98E6572-8224-41B1-AF30-9EB72B5484A2}" type="presParOf" srcId="{91644E12-1C77-481C-B597-6E1E3F2455AA}" destId="{1AE8DE1D-A2DC-4636-86C8-CC3957C48272}" srcOrd="5" destOrd="0" presId="urn:microsoft.com/office/officeart/2005/8/layout/funnel1"/>
    <dgm:cxn modelId="{8E6E841F-0F62-4E16-9D6E-C2B3508DF719}" type="presParOf" srcId="{91644E12-1C77-481C-B597-6E1E3F2455AA}" destId="{3BB549C6-5967-4432-90AE-8C28F906D71B}" srcOrd="6" destOrd="0" presId="urn:microsoft.com/office/officeart/2005/8/layout/funne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7454CF-5F82-4529-90E5-8BB434C08DD6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AEAE8D16-087A-40B8-A7EC-314B4D12B5F6}">
      <dgm:prSet phldrT="[Текст]"/>
      <dgm:spPr/>
      <dgm:t>
        <a:bodyPr/>
        <a:lstStyle/>
        <a:p>
          <a:r>
            <a:rPr lang="ru-RU" dirty="0" smtClean="0"/>
            <a:t>Объяснишь, что так плохо поступать и попросишь поднять фантик.</a:t>
          </a:r>
          <a:endParaRPr lang="ru-RU" dirty="0"/>
        </a:p>
      </dgm:t>
    </dgm:pt>
    <dgm:pt modelId="{F4CA0F94-594D-4A10-9DCA-7FA458C12A4F}" type="parTrans" cxnId="{E6ACCD00-D505-4254-B3D5-BD0ACC15DBC1}">
      <dgm:prSet/>
      <dgm:spPr/>
      <dgm:t>
        <a:bodyPr/>
        <a:lstStyle/>
        <a:p>
          <a:endParaRPr lang="ru-RU"/>
        </a:p>
      </dgm:t>
    </dgm:pt>
    <dgm:pt modelId="{7F8398D9-6E21-4A26-AEAA-7650AAE2EBF3}" type="sibTrans" cxnId="{E6ACCD00-D505-4254-B3D5-BD0ACC15DBC1}">
      <dgm:prSet/>
      <dgm:spPr/>
      <dgm:t>
        <a:bodyPr/>
        <a:lstStyle/>
        <a:p>
          <a:endParaRPr lang="ru-RU"/>
        </a:p>
      </dgm:t>
    </dgm:pt>
    <dgm:pt modelId="{0818DC8D-656F-4081-BEFA-B6326AC0DBE2}">
      <dgm:prSet/>
      <dgm:spPr/>
      <dgm:t>
        <a:bodyPr/>
        <a:lstStyle/>
        <a:p>
          <a:r>
            <a:rPr lang="ru-RU" dirty="0" smtClean="0"/>
            <a:t>Стукнешь мальчика и заставишь поднять фантик.</a:t>
          </a:r>
          <a:endParaRPr lang="ru-RU" dirty="0"/>
        </a:p>
      </dgm:t>
    </dgm:pt>
    <dgm:pt modelId="{BBFD10A4-ACB4-47C8-AFA3-1A4ACE87E28C}" type="parTrans" cxnId="{FCFC3CEC-0524-45D3-B8B8-FC724B5E409C}">
      <dgm:prSet/>
      <dgm:spPr/>
      <dgm:t>
        <a:bodyPr/>
        <a:lstStyle/>
        <a:p>
          <a:endParaRPr lang="ru-RU"/>
        </a:p>
      </dgm:t>
    </dgm:pt>
    <dgm:pt modelId="{46FE5592-8744-4557-9B99-85B0D94E69C2}" type="sibTrans" cxnId="{FCFC3CEC-0524-45D3-B8B8-FC724B5E409C}">
      <dgm:prSet/>
      <dgm:spPr/>
      <dgm:t>
        <a:bodyPr/>
        <a:lstStyle/>
        <a:p>
          <a:endParaRPr lang="ru-RU"/>
        </a:p>
      </dgm:t>
    </dgm:pt>
    <dgm:pt modelId="{BE4A431F-5D2F-45AC-8A4F-C4D2FC6CCE0A}">
      <dgm:prSet/>
      <dgm:spPr/>
      <dgm:t>
        <a:bodyPr/>
        <a:lstStyle/>
        <a:p>
          <a:r>
            <a:rPr lang="ru-RU" dirty="0" smtClean="0"/>
            <a:t>Пройдешь мимо.</a:t>
          </a:r>
          <a:endParaRPr lang="ru-RU" dirty="0"/>
        </a:p>
      </dgm:t>
    </dgm:pt>
    <dgm:pt modelId="{B634A1CC-BCC2-4CD5-B4B7-ADD12D4A337E}" type="parTrans" cxnId="{858A77DE-A9CD-4012-9B30-4D4AC1EECFD2}">
      <dgm:prSet/>
      <dgm:spPr/>
      <dgm:t>
        <a:bodyPr/>
        <a:lstStyle/>
        <a:p>
          <a:endParaRPr lang="ru-RU"/>
        </a:p>
      </dgm:t>
    </dgm:pt>
    <dgm:pt modelId="{C2F357A1-7790-4D91-8B07-84E733335EBB}" type="sibTrans" cxnId="{858A77DE-A9CD-4012-9B30-4D4AC1EECFD2}">
      <dgm:prSet/>
      <dgm:spPr/>
      <dgm:t>
        <a:bodyPr/>
        <a:lstStyle/>
        <a:p>
          <a:endParaRPr lang="ru-RU"/>
        </a:p>
      </dgm:t>
    </dgm:pt>
    <dgm:pt modelId="{F4B7C797-142E-42D4-9276-EACECD0E9FC2}" type="pres">
      <dgm:prSet presAssocID="{9D7454CF-5F82-4529-90E5-8BB434C08DD6}" presName="CompostProcess" presStyleCnt="0">
        <dgm:presLayoutVars>
          <dgm:dir/>
          <dgm:resizeHandles val="exact"/>
        </dgm:presLayoutVars>
      </dgm:prSet>
      <dgm:spPr/>
    </dgm:pt>
    <dgm:pt modelId="{9D19D99B-F5F9-4AE6-956C-8DA0DD5F32B2}" type="pres">
      <dgm:prSet presAssocID="{9D7454CF-5F82-4529-90E5-8BB434C08DD6}" presName="arrow" presStyleLbl="bgShp" presStyleIdx="0" presStyleCnt="1"/>
      <dgm:spPr/>
    </dgm:pt>
    <dgm:pt modelId="{E1ECAFF5-97A5-4C25-B0C8-7C1522FEA846}" type="pres">
      <dgm:prSet presAssocID="{9D7454CF-5F82-4529-90E5-8BB434C08DD6}" presName="linearProcess" presStyleCnt="0"/>
      <dgm:spPr/>
    </dgm:pt>
    <dgm:pt modelId="{BD952BF4-C34C-498F-A947-3CE4460DB668}" type="pres">
      <dgm:prSet presAssocID="{0818DC8D-656F-4081-BEFA-B6326AC0DBE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FF7DF-5FB0-4F08-BE7E-4AD0A27A0819}" type="pres">
      <dgm:prSet presAssocID="{46FE5592-8744-4557-9B99-85B0D94E69C2}" presName="sibTrans" presStyleCnt="0"/>
      <dgm:spPr/>
    </dgm:pt>
    <dgm:pt modelId="{042E2BDF-0C76-488C-B432-12DFF966EE41}" type="pres">
      <dgm:prSet presAssocID="{BE4A431F-5D2F-45AC-8A4F-C4D2FC6CCE0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863D-D780-4038-BE97-7C87AD5624F3}" type="pres">
      <dgm:prSet presAssocID="{C2F357A1-7790-4D91-8B07-84E733335EBB}" presName="sibTrans" presStyleCnt="0"/>
      <dgm:spPr/>
    </dgm:pt>
    <dgm:pt modelId="{DA5347B1-CECE-4EA7-941B-0D2417C3527D}" type="pres">
      <dgm:prSet presAssocID="{AEAE8D16-087A-40B8-A7EC-314B4D12B5F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49711-C458-456B-8C56-A88AF527BAE3}" type="presOf" srcId="{BE4A431F-5D2F-45AC-8A4F-C4D2FC6CCE0A}" destId="{042E2BDF-0C76-488C-B432-12DFF966EE41}" srcOrd="0" destOrd="0" presId="urn:microsoft.com/office/officeart/2005/8/layout/hProcess9"/>
    <dgm:cxn modelId="{E6ACCD00-D505-4254-B3D5-BD0ACC15DBC1}" srcId="{9D7454CF-5F82-4529-90E5-8BB434C08DD6}" destId="{AEAE8D16-087A-40B8-A7EC-314B4D12B5F6}" srcOrd="2" destOrd="0" parTransId="{F4CA0F94-594D-4A10-9DCA-7FA458C12A4F}" sibTransId="{7F8398D9-6E21-4A26-AEAA-7650AAE2EBF3}"/>
    <dgm:cxn modelId="{543E1091-862F-45B9-A471-B8C7BC8A7FF8}" type="presOf" srcId="{0818DC8D-656F-4081-BEFA-B6326AC0DBE2}" destId="{BD952BF4-C34C-498F-A947-3CE4460DB668}" srcOrd="0" destOrd="0" presId="urn:microsoft.com/office/officeart/2005/8/layout/hProcess9"/>
    <dgm:cxn modelId="{858A77DE-A9CD-4012-9B30-4D4AC1EECFD2}" srcId="{9D7454CF-5F82-4529-90E5-8BB434C08DD6}" destId="{BE4A431F-5D2F-45AC-8A4F-C4D2FC6CCE0A}" srcOrd="1" destOrd="0" parTransId="{B634A1CC-BCC2-4CD5-B4B7-ADD12D4A337E}" sibTransId="{C2F357A1-7790-4D91-8B07-84E733335EBB}"/>
    <dgm:cxn modelId="{FCFC3CEC-0524-45D3-B8B8-FC724B5E409C}" srcId="{9D7454CF-5F82-4529-90E5-8BB434C08DD6}" destId="{0818DC8D-656F-4081-BEFA-B6326AC0DBE2}" srcOrd="0" destOrd="0" parTransId="{BBFD10A4-ACB4-47C8-AFA3-1A4ACE87E28C}" sibTransId="{46FE5592-8744-4557-9B99-85B0D94E69C2}"/>
    <dgm:cxn modelId="{1AFA251F-B7FD-4FE0-AB44-C0493B555D74}" type="presOf" srcId="{AEAE8D16-087A-40B8-A7EC-314B4D12B5F6}" destId="{DA5347B1-CECE-4EA7-941B-0D2417C3527D}" srcOrd="0" destOrd="0" presId="urn:microsoft.com/office/officeart/2005/8/layout/hProcess9"/>
    <dgm:cxn modelId="{6509CEE5-D5B1-4D59-95FF-85C645419D95}" type="presOf" srcId="{9D7454CF-5F82-4529-90E5-8BB434C08DD6}" destId="{F4B7C797-142E-42D4-9276-EACECD0E9FC2}" srcOrd="0" destOrd="0" presId="urn:microsoft.com/office/officeart/2005/8/layout/hProcess9"/>
    <dgm:cxn modelId="{9C70B69A-FAAC-45B3-B633-7CB6E833A08A}" type="presParOf" srcId="{F4B7C797-142E-42D4-9276-EACECD0E9FC2}" destId="{9D19D99B-F5F9-4AE6-956C-8DA0DD5F32B2}" srcOrd="0" destOrd="0" presId="urn:microsoft.com/office/officeart/2005/8/layout/hProcess9"/>
    <dgm:cxn modelId="{30B061FE-5E09-48FC-9649-5F68C95ECA88}" type="presParOf" srcId="{F4B7C797-142E-42D4-9276-EACECD0E9FC2}" destId="{E1ECAFF5-97A5-4C25-B0C8-7C1522FEA846}" srcOrd="1" destOrd="0" presId="urn:microsoft.com/office/officeart/2005/8/layout/hProcess9"/>
    <dgm:cxn modelId="{25BF68D6-F323-47B0-81A3-033CA9612D7D}" type="presParOf" srcId="{E1ECAFF5-97A5-4C25-B0C8-7C1522FEA846}" destId="{BD952BF4-C34C-498F-A947-3CE4460DB668}" srcOrd="0" destOrd="0" presId="urn:microsoft.com/office/officeart/2005/8/layout/hProcess9"/>
    <dgm:cxn modelId="{59B24A5B-D9DC-4D01-A16B-41DA93C1D4DF}" type="presParOf" srcId="{E1ECAFF5-97A5-4C25-B0C8-7C1522FEA846}" destId="{A32FF7DF-5FB0-4F08-BE7E-4AD0A27A0819}" srcOrd="1" destOrd="0" presId="urn:microsoft.com/office/officeart/2005/8/layout/hProcess9"/>
    <dgm:cxn modelId="{A0AF6D79-07BA-4DD6-AA3A-1066A39110C5}" type="presParOf" srcId="{E1ECAFF5-97A5-4C25-B0C8-7C1522FEA846}" destId="{042E2BDF-0C76-488C-B432-12DFF966EE41}" srcOrd="2" destOrd="0" presId="urn:microsoft.com/office/officeart/2005/8/layout/hProcess9"/>
    <dgm:cxn modelId="{238D230C-F138-49CB-BA6A-77C8A3486E55}" type="presParOf" srcId="{E1ECAFF5-97A5-4C25-B0C8-7C1522FEA846}" destId="{7966863D-D780-4038-BE97-7C87AD5624F3}" srcOrd="3" destOrd="0" presId="urn:microsoft.com/office/officeart/2005/8/layout/hProcess9"/>
    <dgm:cxn modelId="{DDECCE99-9347-4757-923F-73D6A0BA89F2}" type="presParOf" srcId="{E1ECAFF5-97A5-4C25-B0C8-7C1522FEA846}" destId="{DA5347B1-CECE-4EA7-941B-0D2417C3527D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5E4-3E93-46BD-BF06-3CEAF361917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E63F-C2C5-4B04-8195-1222BF8F3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5E4-3E93-46BD-BF06-3CEAF361917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E63F-C2C5-4B04-8195-1222BF8F3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5E4-3E93-46BD-BF06-3CEAF361917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E63F-C2C5-4B04-8195-1222BF8F3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5E4-3E93-46BD-BF06-3CEAF361917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E63F-C2C5-4B04-8195-1222BF8F3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5E4-3E93-46BD-BF06-3CEAF361917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E63F-C2C5-4B04-8195-1222BF8F3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5E4-3E93-46BD-BF06-3CEAF361917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E63F-C2C5-4B04-8195-1222BF8F3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5E4-3E93-46BD-BF06-3CEAF361917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E63F-C2C5-4B04-8195-1222BF8F3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5E4-3E93-46BD-BF06-3CEAF361917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E63F-C2C5-4B04-8195-1222BF8F3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5E4-3E93-46BD-BF06-3CEAF361917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E63F-C2C5-4B04-8195-1222BF8F3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5E4-3E93-46BD-BF06-3CEAF361917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E63F-C2C5-4B04-8195-1222BF8F3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25E4-3E93-46BD-BF06-3CEAF361917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E63F-C2C5-4B04-8195-1222BF8F3C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25E4-3E93-46BD-BF06-3CEAF3619178}" type="datetimeFigureOut">
              <a:rPr lang="ru-RU" smtClean="0"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1E63F-C2C5-4B04-8195-1222BF8F3C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Minusovki.MpTri.Net_detskie_-_pesnya_kota_leopolda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41299" y="260648"/>
            <a:ext cx="9623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«Жизнь дана на добрые дела»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979467"/>
            <a:ext cx="842493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</a:t>
            </a:r>
            <a:r>
              <a:rPr kumimoji="0" lang="ru-RU" sz="1600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</a:t>
            </a: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02.02.2010 г.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представления воспитанников о добре и зле;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научить выделять нравственную сторону жизненных явлений и поступков;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формировать стремление совершать добрые дела;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прививать воспитанникам нравственные нормы  цивилизованного общества;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речь, память, мышление.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занятия</a:t>
            </a: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«Ребята, вы, уже прочитали все эти стихи, пословицы, поговорки. Я  сейчас прочту одно из них, а вы подумайте и скажите, о чём мы сегодня будем беседовать».   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«Добро».</a:t>
            </a:r>
            <a:endParaRPr kumimoji="0" lang="ru-RU" sz="1600" b="1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«Мой добрый товарищ, пожалуйста, добро совершать не бойся,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только прошу, не жалуйся, пожалуйста, мне больше.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ожидай благодарности за сделанное тобою,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те нежданные радости, подаренные добротою.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 – не доблесть, не жалуйся,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Добро совершать не бойся.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 человеку – и радуйся,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Награды не нужно большей».         А. Анисимов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 чём это стихотворение? А как вы понимаете, что такое добро, доброта?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(Это всё хорошее, полезное, положительное; это отзывчивость, милосердие, внимание друг к другу, стремление совершать хорошие поступки по отношению к другим людям).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что такое зло?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normalizeH="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Это всё плохое, вредное;  это беда, несчастье, неприятности,  плохие поступки по отношению к другим людям, ко всему живому. Это  равнодушие,  безразличие).</a:t>
            </a:r>
            <a:endParaRPr kumimoji="0" lang="ru-RU" sz="1600" i="0" u="none" strike="noStrike" normalizeH="0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inusovki.MpTri.Net_detskie_-_pesnya_kota_leopol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Minusovki.MpTri.Net_detskie_-_pesnya_kota_leopol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7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91947" cy="3068960"/>
          </a:xfrm>
          <a:prstGeom prst="rect">
            <a:avLst/>
          </a:prstGeom>
        </p:spPr>
      </p:pic>
      <p:pic>
        <p:nvPicPr>
          <p:cNvPr id="3" name="Рисунок 2" descr="P1050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104456" cy="3078342"/>
          </a:xfrm>
          <a:prstGeom prst="rect">
            <a:avLst/>
          </a:prstGeom>
        </p:spPr>
      </p:pic>
      <p:pic>
        <p:nvPicPr>
          <p:cNvPr id="4" name="Рисунок 3" descr="SDC10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140968"/>
            <a:ext cx="4499992" cy="337499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476672"/>
            <a:ext cx="88924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Практическое задание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(работа на персональных компьютерах):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распределить слова и фразы по группам: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относящиеся к понятию «добро»,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относящиеся к понятию «зло».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(Помогает взрослым, плохие поступки, полезное, любит природу, несчастье, вредное, беда, не уважает старших, вежлив в общении, плохое, не обижает малышей, внимателен к другим, невежлив, не оставит друга в беде, обижает младших, грубость, стремится совершать хорошие поступки)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воспитателя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«Да, ребята, всё в обществе взаимосвязано. Все мы зависим друг от друга. Мы участники цепочек добра и зла. Добра и добрых дел нужно совершать как можно больше и нельзя забывать о тех, кто вершит добро».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Физкультминутка «Солнечные зайчики».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«Солнечные зайчики играют на стене,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Поманю их пальчиком, пусть бегут ко мне!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Ну, лови, лови скорей! Вот, вот, вот – левей, левей!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Убежал на потолок!» ( Дети  ловят « зайчика»  на стене.  Педагог  меняет направление зеркальца, воспитанники стараются поймать «зайчика»).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0"/>
            <a:ext cx="784887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Сейчас мы с вами прочтём небольшие рассказы и обсудим 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Л.Н.Толстой « Старик сажал яблони».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можно назвать поступок старика? Почему?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В.А.Осеева «Плохо».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 показалось вам в рассказе главным? Как поступили мальчики? Почему?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бы вы поступили?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В.А.Сухомлинский «Чтобы бабочка не укололась».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вы оцениваете поступок Зои? Добро или зло принесла акации Зоя?  А бабочке?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бы вы поступили в таком случае?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Скажите, пожалуйста, какого человека мы называем добрым?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воспитателя.  «Добрый  человек – это тот, кто любит людей и готов в трудную минуту прийти к ним на помощь; добрый человек любит природу и бережёт её, любит птиц и животных, помогает им выжить в зимнюю стужу. Добрый человек старается быть вежливым и уважительным в общении с товарищами и взрослыми».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«Кто любит собак или прочих животных,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Серьёзных котят и щенков беззаботных,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может любить и козла, и осла,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Тот людям вовеки не сделает зла».         С.Иванов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0"/>
            <a:ext cx="842493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Интерактивные игры: «Доброе животное», «Объятия».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Ребята, а как вы думаете, можно ли человека заставить быть добрым? А можно ли стать добрым на время? А трудно ли быть добрым? Что для этого нужно иметь?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как вы думаете, могут ли в одном человеке уживаться и добро, и зло?  Нет,  не может. Как не может быть в одном кувшине сладкая и кислая вода. «Каждый кувшин изливает то, что содержит».  Если сердце наполнено добром, то и изливается добро, и наоборот…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Вспомните и расскажите, что доброго вы делали другим? Какую оценку ты можешь дать себе?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ты думаешь, что чувствовали другие люди, которым вы делали добро?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сам ты что чувствовал, когда приносил кому-то добро?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бывали ли в вашей жизни ситуации, когда вы разговаривали с кем-нибудь грубо, зло? Что ты чувствовал при этом?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к тебе обращались когда-нибудь грубо? Что ты ощущал? Что тебе хотелось сделать в этот момент?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Давайте вместе подумаем, к чему может привести грубость и злость?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Как вы считаете, когда вам уютно и комфортно, когда люди к вам добры? Или злы?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Кого у нас в группе можно считать добрым?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 чем можно сравнить добро?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воспитателя: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«Да ребята , в каждом из вас есть маленькая частичка доброты, как маленькое солнышко. Главное – научится слушать себя и не  давать волю злым чувствам, учиться их подавлять. Быть добрым непросто, но необходимо. Добро и зло всегда идут рядом, поэтому важно осознавать свои действия и их результаты. Русская пословица гласит: «Доброе дело два века живёт».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чтобы поскорее избавиться от злости можно делать такие упражнения: потопать ногами, похлопать руками; рассказать о своих переживаниях самому близкому человеку.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Интерактивные игры: «Дракон кусает свой хвост», «Дружная семья».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10508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340086" cy="4005064"/>
          </a:xfrm>
          <a:prstGeom prst="rect">
            <a:avLst/>
          </a:prstGeom>
        </p:spPr>
      </p:pic>
      <p:pic>
        <p:nvPicPr>
          <p:cNvPr id="4" name="Рисунок 3" descr="P1050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564904"/>
            <a:ext cx="5724128" cy="4293096"/>
          </a:xfrm>
          <a:prstGeom prst="hear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85689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Практические задания: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«Как ты поступишь? Почему?»(Тест-игра-тренажёр «Оцени поступок»).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воспитанников на ПК: «Я пишу письмо самому близкому человеку».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и фразы надо продумать так, чтобы они были частичкой души, а близкому человеку после прочтения письма стало бы тепло и радостно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Не стой в стороне равнодушно, когда у кого-то беда.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Рвануться на выручку нужно, в любую минуту, всегда.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если кому-то поможет твоя доброта и улыбка твоя,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счастлив, что день не напрасно был прожит,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годы живёшь ты не зря!»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 Седов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048000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-468560" y="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0" y="4077072"/>
          <a:ext cx="5940152" cy="27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940152" y="4365104"/>
            <a:ext cx="32038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Ты шел по коридору нашего дома  и увидел как мальчик бросил фантик от конфеты. Как ты поступишь?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068960"/>
            <a:ext cx="34210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Один мальчик отнял у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другого игрушку.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Малыш стоял и плакал.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Как ты поступишь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07 0.55759 C -0.12552 0.59598 0.3092 0.6346 0.47691 0.58835 C 0.64462 0.5421 0.43976 0.38946 0.44618 0.28076 C 0.45261 0.17207 0.53802 0.00324 0.51528 -0.06336 C 0.49254 -0.12997 0.38629 -0.09828 0.3092 -0.11887 C 0.23212 -0.13945 0.11771 -0.20652 0.05226 -0.1864 C -0.01319 -0.16604 -0.07448 -0.0289 -0.08316 0.00209 C -0.09184 0.03308 -0.046 0.01643 -4.72222E-6 6.44773E-6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1186</Words>
  <Application>Microsoft Office PowerPoint</Application>
  <PresentationFormat>Экран (4:3)</PresentationFormat>
  <Paragraphs>89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2014-03-30T07:54:06Z</dcterms:created>
  <dcterms:modified xsi:type="dcterms:W3CDTF">2014-03-30T08:03:31Z</dcterms:modified>
</cp:coreProperties>
</file>