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7" r:id="rId2"/>
    <p:sldId id="328" r:id="rId3"/>
    <p:sldId id="318" r:id="rId4"/>
    <p:sldId id="351" r:id="rId5"/>
    <p:sldId id="35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Вернемся на «Коммунистический» и дойдем до площади Согласия.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площади великолепный фонтан, вокруг которого по вечерам включается светомузыка.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0" y="1988858"/>
            <a:ext cx="1758019" cy="131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50" y="2942793"/>
            <a:ext cx="1492218" cy="111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 площадь Согласия выглядела так.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8" y="1556825"/>
            <a:ext cx="2333333" cy="169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6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9" y="692696"/>
            <a:ext cx="8305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«Коммунистического», находится площадь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Весенняя».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 место, на котором раз в год собираются все жители города – на день шахтера, великий для нашего города праздник. На площади стоит великолепный дворец культуры «Распадский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31" y="2420912"/>
            <a:ext cx="1783166" cy="122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642507" cy="348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86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парк это не только место отдыха и развлечения, но и место огромной человеческой памяти. На аллее воинской славы 4 ноября 2005 года был открыт памятник воинам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междуреченцам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погибшим в современных войнах . Там же находится памятник, посвященный воинам сибирякам, погибшим в годы Великой отечественной войны.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2" y="1916849"/>
            <a:ext cx="1936127" cy="145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85" y="2204872"/>
            <a:ext cx="1529823" cy="185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193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824</TotalTime>
  <Words>126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Вернемся на «Коммунистический» и дойдем до площади Согласия. В центре площади великолепный фонтан, вокруг которого по вечерам включается светомузыка.</vt:lpstr>
      <vt:lpstr>Раньше  площадь Согласия выглядела так.</vt:lpstr>
      <vt:lpstr>В конце  «Коммунистического», находится площадь «Весенняя». Это то место, на котором раз в год собираются все жители города – на день шахтера, великий для нашего города праздник. На площади стоит великолепный дворец культуры «Распадский».  </vt:lpstr>
      <vt:lpstr>Презентация PowerPoint</vt:lpstr>
      <vt:lpstr> Городской парк это не только место отдыха и развлечения, но и место огромной человеческой памяти. На аллее воинской славы 4 ноября 2005 года был открыт памятник воинам междуреченцам, погибшим в современных войнах . Там же находится памятник, посвященный воинам сибирякам, погибшим в годы Великой отечественной войны.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68</cp:revision>
  <dcterms:modified xsi:type="dcterms:W3CDTF">2014-03-30T08:14:06Z</dcterms:modified>
</cp:coreProperties>
</file>