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338" r:id="rId2"/>
    <p:sldId id="272" r:id="rId3"/>
    <p:sldId id="329" r:id="rId4"/>
    <p:sldId id="340" r:id="rId5"/>
    <p:sldId id="316" r:id="rId6"/>
    <p:sldId id="327" r:id="rId7"/>
    <p:sldId id="34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486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46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30.03.2014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30.03.2014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7806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/>
              <a:t/>
            </a:r>
            <a:br>
              <a:rPr lang="ru-RU" sz="3600" dirty="0"/>
            </a:br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Памятник В.И. Ленину, 70-е 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67" y="1941195"/>
            <a:ext cx="2038350" cy="1303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6695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64672"/>
          </a:xfrm>
        </p:spPr>
        <p:txBody>
          <a:bodyPr>
            <a:noAutofit/>
          </a:bodyPr>
          <a:lstStyle/>
          <a:p>
            <a:pPr algn="ctr"/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Улица Чехова</a:t>
            </a:r>
            <a:endParaRPr lang="ru-RU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12797"/>
            <a:ext cx="2000250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115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305800" cy="7806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/>
              <a:t/>
            </a:r>
            <a:br>
              <a:rPr lang="ru-RU" sz="2800" dirty="0"/>
            </a:b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Июнь 1957 год. Закладка дома 1/26 (ул. Чехова).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609" y="1412811"/>
            <a:ext cx="2666667" cy="174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00142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636680"/>
          </a:xfrm>
        </p:spPr>
        <p:txBody>
          <a:bodyPr>
            <a:noAutofit/>
          </a:bodyPr>
          <a:lstStyle/>
          <a:p>
            <a:pPr algn="ctr"/>
            <a:r>
              <a:rPr lang="ru-RU" sz="3600" dirty="0"/>
              <a:t/>
            </a:r>
            <a:br>
              <a:rPr lang="ru-RU" sz="3600" dirty="0"/>
            </a:b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Улица Чехова,1977 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612" y="1556815"/>
            <a:ext cx="2333333" cy="149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66179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305800" cy="1800200"/>
          </a:xfrm>
        </p:spPr>
        <p:txBody>
          <a:bodyPr>
            <a:noAutofit/>
          </a:bodyPr>
          <a:lstStyle/>
          <a:p>
            <a:pPr algn="ctr"/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Киноцентр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«Кузбасс», этот красавец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преобразился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Вычищенный до блеска, покрашенный и отремонтированный внутри «Кузбасс» собирает всех любителей кино в своих уютных залах. Аж глаз радуется!</a:t>
            </a:r>
            <a:b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276872"/>
            <a:ext cx="2072640" cy="155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9673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28475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так он выглядел в 60 годы. Среди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первых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междуреченцев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он больше известен как кинотеатр «Такси». Такое нежное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название он получил оттого, что его фасад первоначально был выполнен в виде шахматного поля.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401" y="2204883"/>
            <a:ext cx="2266667" cy="1447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89315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-1331913"/>
            <a:ext cx="8713788" cy="3752851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Вечно цветущий 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молодеющий 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каждым годом Междуреченск становится уютным домом для его жителей. 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13" y="2276886"/>
            <a:ext cx="1695878" cy="132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4918" y="2564908"/>
            <a:ext cx="1808937" cy="1409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158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825</TotalTime>
  <Words>87</Words>
  <Application>Microsoft Office PowerPoint</Application>
  <PresentationFormat>Экран (4:3)</PresentationFormat>
  <Paragraphs>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Поток</vt:lpstr>
      <vt:lpstr> Памятник В.И. Ленину, 70-е </vt:lpstr>
      <vt:lpstr>Улица Чехова</vt:lpstr>
      <vt:lpstr> Июнь 1957 год. Закладка дома 1/26 (ул. Чехова).</vt:lpstr>
      <vt:lpstr> Улица Чехова,1977  </vt:lpstr>
      <vt:lpstr>  Киноцентр «Кузбасс», этот красавец преобразился. Вычищенный до блеска, покрашенный и отремонтированный внутри «Кузбасс» собирает всех любителей кино в своих уютных залах. Аж глаз радуется! </vt:lpstr>
      <vt:lpstr>А так он выглядел в 60 годы. Среди первых междуреченцев он больше известен как кинотеатр «Такси». Такое нежное   название он получил оттого, что его фасад первоначально был выполнен в виде шахматного поля. </vt:lpstr>
      <vt:lpstr>Вечно цветущий и молодеющий с каждым годом Междуреченск становится уютным домом для его жителей.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user</cp:lastModifiedBy>
  <cp:revision>68</cp:revision>
  <dcterms:modified xsi:type="dcterms:W3CDTF">2014-03-30T08:14:02Z</dcterms:modified>
</cp:coreProperties>
</file>