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57" r:id="rId2"/>
    <p:sldId id="309" r:id="rId3"/>
    <p:sldId id="333" r:id="rId4"/>
    <p:sldId id="258" r:id="rId5"/>
    <p:sldId id="326" r:id="rId6"/>
    <p:sldId id="310" r:id="rId7"/>
    <p:sldId id="274" r:id="rId8"/>
    <p:sldId id="33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48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457206" y="704100"/>
            <a:ext cx="5842986" cy="38770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9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Моя «малая Родина»</a:t>
            </a:r>
            <a:endParaRPr lang="ru-RU" sz="9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00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8881864" cy="1224136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Команде  геолога Георгия Павловича Радченко удалось открыть новое месторождение коксующихся   углей. Это месторождение было названо — «Распадское».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35" y="2492910"/>
            <a:ext cx="1876689" cy="137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972" y="2996972"/>
            <a:ext cx="1751992" cy="124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2" y="3105835"/>
            <a:ext cx="4855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775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284752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/>
            </a:r>
            <a:br>
              <a:rPr lang="ru-RU" sz="2000" dirty="0"/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Первые 27 человек, были отправлены этапом 27 марта 1948 года. Вначале стройка была плохо организована, а в 1952 году появилось Томское строительное управление; после чего началось плановое строительство города на противоположном берегу Усы.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14" y="2132862"/>
            <a:ext cx="2333333" cy="155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138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572784"/>
          </a:xfrm>
        </p:spPr>
        <p:txBody>
          <a:bodyPr>
            <a:no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Официальная дата основания города — 23 июня 1955 года. В этот день построенный город был объединен с поселком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Ольжерас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 появился г. Междуреченск.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4" y="2442400"/>
            <a:ext cx="2000000" cy="15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126" y="2420904"/>
            <a:ext cx="1910981" cy="1293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00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572784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58лет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поселка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Ольжерас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 болотных топей, вырос великолепный город.</a:t>
            </a:r>
            <a:b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47" y="4437124"/>
            <a:ext cx="1702944" cy="127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041" y="4150011"/>
            <a:ext cx="1714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88" y="1770717"/>
            <a:ext cx="1682910" cy="111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871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852704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Небольшая экскурсия даст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понять истинную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ценность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нашего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85" y="1564091"/>
            <a:ext cx="1610461" cy="1137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98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67464" cy="19442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Проспект  Коммунистический </a:t>
            </a:r>
            <a:r>
              <a:rPr lang="ru-RU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самая </a:t>
            </a:r>
            <a: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старинная, самая популярная </a:t>
            </a:r>
            <a:r>
              <a:rPr lang="ru-RU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 молодого еще города Междуреченск. </a:t>
            </a:r>
            <a: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71" y="2447692"/>
            <a:ext cx="1278144" cy="94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83" y="2854032"/>
            <a:ext cx="1619048" cy="129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66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247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/>
            </a:r>
            <a:br>
              <a:rPr lang="ru-RU" sz="3600" dirty="0"/>
            </a:b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первых каменных домов на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-те Коммунистическом.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29" y="1856368"/>
            <a:ext cx="2333333" cy="1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9395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820</TotalTime>
  <Words>93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Моя «малая Родина»</vt:lpstr>
      <vt:lpstr>Команде  геолога Георгия Павловича Радченко удалось открыть новое месторождение коксующихся   углей. Это месторождение было названо — «Распадское».  </vt:lpstr>
      <vt:lpstr>  Первые 27 человек, были отправлены этапом 27 марта 1948 года. Вначале стройка была плохо организована, а в 1952 году появилось Томское строительное управление; после чего началось плановое строительство города на противоположном берегу Усы.</vt:lpstr>
      <vt:lpstr>Официальная дата основания города — 23 июня 1955 года. В этот день построенный город был объединен с поселком Ольжерас. Так появился г. Междуреченск.</vt:lpstr>
      <vt:lpstr>За 58лет из поселка Ольжерас, из болотных топей, вырос великолепный город. </vt:lpstr>
      <vt:lpstr>Небольшая экскурсия даст вам понять истинную ценность нашего города.</vt:lpstr>
      <vt:lpstr>   Проспект  Коммунистический - это самая старинная, самая популярная улица молодого еще города Междуреченск.  </vt:lpstr>
      <vt:lpstr> Строительство первых каменных домов на пр-те Коммунистическом.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65</cp:revision>
  <dcterms:modified xsi:type="dcterms:W3CDTF">2014-03-30T07:52:23Z</dcterms:modified>
</cp:coreProperties>
</file>