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BCC0-06CE-4EEB-8C72-546D544580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1C39-BE7D-4AB8-98B1-7A9022A5A0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1C39-BE7D-4AB8-98B1-7A9022A5A0C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1C39-BE7D-4AB8-98B1-7A9022A5A0C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C09D-5855-4677-8373-3BDB83326346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9F51-0618-4F35-98C8-9FF2B6AE16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1&amp;rpt=simage&amp;lr=51&amp;uinfo=sw-1349-sh-650-fw-1124-fh-448-pd-1&amp;img_url=http%3A%2F%2F900igr.net%2Fdatas%2Frusskij-jazyk%2FUrok-Rod-imjon-suschestvitelnykh%2F0003-003-Kartinnyj-slovarnyj-diktan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0%20%D0%BA%D0%B0%D0%BF%D1%83%D1%81%D1%82%D0%B0&amp;pos=3&amp;uinfo=sw-1349-sh-650-fw-1124-fh-448-pd-1&amp;rpt=simage&amp;img_url=http%3A%2F%2Ftest.gorod.dn.ua%2Fedit4%2F6786%2F3%2F1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A%D0%BE%D1%80%D0%BE%D0%B2%D0%B0&amp;pos=2&amp;uinfo=sw-1349-sh-650-fw-1124-fh-448-pd-1&amp;rpt=simage&amp;img_url=http%3A%2F%2Fi03.fsimg.ru%2F1%2Ftlog_box%2F1751%2F175127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3&amp;text=%D0%BA%D0%B0%D1%80%D1%82%D0%B8%D0%BD%D0%BA%D0%B0%20%D0%B3%D0%BE%D1%80%D0%BE%D0%B4%D0%B0&amp;pos=118&amp;uinfo=sw-1349-sh-650-fw-1124-fh-448-pd-1&amp;rpt=simage&amp;img_url=http%3A%2F%2Fimg-fotki.yandex.ru%2Fget%2F21%2Fvalokuva.2%2F0_ea5e_8d8fb8a7_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0%20%D1%81%D0%BE%D0%B1%D0%B0%D0%BA%D0%B0&amp;pos=1&amp;uinfo=sw-1349-sh-650-fw-1124-fh-448-pd-1&amp;rpt=simage&amp;img_url=http%3A%2F%2Fgilp.ru%2Fuploads%2Fposts%2F2009-01%2F1232168877_b3d47be88a3b58daf2979d09a98f7ba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A%D0%B0%D1%80%D1%82%D0%B8%D0%BD%D0%BA%D0%B0%20%D1%87%D0%B5%D0%BC%D0%BE%D0%B4%D0%B0%D0%BD%D0%B0&amp;pos=2&amp;uinfo=sw-1349-sh-650-fw-1124-fh-448-pd-1&amp;rpt=simage&amp;img_url=http%3A%2F%2Fwww.gift-company.ru%2Fuploads%2Fcatalog%2Ffull%2F12440999680587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1%80%D1%82%D0%B8%D0%BD%D0%BA%D0%B0%20%D1%81%D0%BE%D1%80%D0%BE%D0%BA%D0%B0&amp;pos=2&amp;uinfo=sw-1349-sh-650-fw-1124-fh-448-pd-1&amp;rpt=simage&amp;img_url=http%3A%2F%2Fforest.geoman.ru%2Fforest%2Fitem%2Ff00%2Fs02%2Fe0002646%2Fpic%2F00000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0%20%D0%B1%D0%B0%D0%B3%D0%B0%D0%B6&amp;pos=6&amp;uinfo=sw-1349-sh-650-fw-1124-fh-448-pd-1&amp;rpt=simage&amp;img_url=http%3A%2F%2Fcopypast.ru%2Fuploads%2Fposts%2F1270984366_ch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A%D0%B0%D1%80%D1%82%D0%B8%D0%BD%D0%BA%D0%B0%20%D0%BF%D0%B5%D0%BD%D0%B0%D0%BB&amp;pos=17&amp;uinfo=sw-1349-sh-650-fw-1124-fh-448-pd-1&amp;rpt=simage&amp;img_url=http%3A%2F%2Fwww.topgifts.ru%2Fresources%2Fcatalog%2FKC1028_0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yandex.ru/yandsearch?text=%D0%BA%D0%B0%D1%80%D1%82%D0%B8%D0%BD%D0%BA%D0%B0%20%D0%BA%D0%B0%D1%80%D0%B0%D0%BD%D0%B4%D0%B0%D1%88&amp;pos=4&amp;uinfo=sw-1349-sh-650-fw-1124-fh-448-pd-1&amp;rpt=simage&amp;img_url=http%3A%2F%2F0.tqn.com%2Fd%2Fmandarin%2F1%2F6%2Fm%2Fw%2F-%2F-%2Fpencil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4&amp;rpt=simage&amp;lr=51&amp;uinfo=sw-1349-sh-650-fw-1124-fh-448-pd-1&amp;img_url=http%3A%2F%2Fwww.be-in.ru%2Fimg_data%2Fthings%2Ffoto%2F8017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5&amp;rpt=simage&amp;lr=51&amp;uinfo=sw-1349-sh-650-fw-1124-fh-448-pd-1&amp;img_url=http%3A%2F%2Fi075.radikal.ru%2F1106%2Fc6%2Fbf59516c5999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0%D1%80%D1%82%D0%B8%D0%BD%D0%BD%D1%8B%D0%B9%20%D1%81%D0%BB%D0%BE%D0%B2%D0%B0%D1%80%D0%BD%D1%8B%D0%B9%20%D0%B4%D0%B8%D0%BA%D1%82%D0%B0%D0%BD%D1%82&amp;img_url=http%3A%2F%2F900igr.net%2Fdatai%2Frusskij-jazyk%2FUrok-Rod-imjon-suschestvitelnykh%2F0003-003-Kartinnyj-slovarnyj-diktant.jpg&amp;pos=0&amp;rpt=simage&amp;lr=51&amp;noreask=1&amp;source=wi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6&amp;rpt=simage&amp;lr=51&amp;uinfo=sw-1349-sh-650-fw-1124-fh-448-pd-1&amp;img_url=http%3A%2F%2F900igr.net%2Fdatai%2Frusskij-jazyk%2FUrok-Rod-imjon-suschestvitelnykh%2F0003-010-Kartinnyj-slovarnyj-diktan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11&amp;rpt=simage&amp;lr=51&amp;uinfo=sw-1349-sh-650-fw-1124-fh-448-pd-1&amp;img_url=http%3A%2F%2Fimg-fotki.yandex.ru%2Fget%2F3214%2Fann-ranetka97.56%2F0_8044_de2ecea2_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0%BA%D0%B0%D1%80%D1%82%D0%B8%D0%BD%D0%BD%D1%8B%D0%B9%20%D1%81%D0%BB%D0%BE%D0%B2%D0%B0%D1%80%D0%BD%D1%8B%D0%B9%20%D0%B4%D0%B8%D0%BA%D1%82%D0%B0%D0%BD%D1%82&amp;noreask=1&amp;pos=19&amp;rpt=simage&amp;lr=51&amp;uinfo=sw-1349-sh-650-fw-1124-fh-448-pd-1&amp;img_url=http%3A%2F%2Fpowerclip.ru%2Fuploads%2Fphotos%2F319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sw-1349-sh-650-fw-1124-fh-448-pd-1&amp;p=1&amp;text=%D0%BA%D0%B0%D1%80%D1%82%D0%B8%D0%BD%D0%BD%D1%8B%D0%B9%20%D1%81%D0%BB%D0%BE%D0%B2%D0%B0%D1%80%D0%BD%D1%8B%D0%B9%20%D0%B4%D0%B8%D0%BA%D1%82%D0%B0%D0%BD%D1%82&amp;noreask=1&amp;pos=46&amp;rpt=simage&amp;lr=51&amp;img_url=http%3A%2F%2Fportfolio256.ucoz.ru%2F_ld%2F0%2F1616518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text=%D0%BA%D0%B0%D1%80%D1%82%D0%B8%D0%BD%D0%BA%D0%B0%20%D1%80%D0%B5%D0%B1%D1%8F%D1%82%D0%B0&amp;noreask=1&amp;pos=14&amp;rpt=simage&amp;lr=51&amp;uinfo=sw-1349-sh-650-fw-1124-fh-448-pd-1&amp;img_url=http%3A%2F%2Fimg-fotki.yandex.ru%2Fget%2F5312%2F103516939.1d%2F0_770ac_e2a43a2e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0%20%D1%80%D1%8F%D0%B1%D0%B8%D0%BD%D0%B0%20%D0%B7%D0%B8%D0%BC%D0%BE%D0%B9&amp;pos=5&amp;uinfo=sw-1349-sh-650-fw-1124-fh-448-pd-1&amp;rpt=simage&amp;img_url=http%3A%2F%2Fimg-fotki.yandex.ru%2Fget%2F3101%2Fslav-yana.2%2F0_e2d_dbc5ad57_-1-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900igr.net/datas/russkij-jazyk/Urok-Rod-imjon-suschestvitelnykh/0003-003-Kartinnyj-slovarnyj-dikt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3-tub-ru.yandex.net/i?id=74945346-3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85818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20.privet.ru/lr/0b26e8a0d9f653f01c41e778bcf33dc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480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est-travel.ru/foto/1/7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olyan.net/uploads/posts/2009-04/1240965456_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500990" cy="591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emodany.ucoz.ru/_ph/1/2/5433444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14366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mill.net/content/pieces/uppiece.2010-05-30.8381536108/image_lar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07209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18.gazetevatan.com/fotogaleri/act/3276_2518_05052008_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6929486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opgifts.ru/resources/catalog/KC1028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6743720" cy="545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atricpeake.files.wordpress.com/2009/12/pencil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e-in.ru/img_data/things/foto/8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64373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russkij-jazyk/Urok-Rod-imjon-suschestvitelnykh/0003-009-Kartinnyj-slovarnyj-dikt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04"/>
            <a:ext cx="635798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russkij-jazyk/Urok-Rod-imjon-suschestvitelnykh/0003-003-Kartinnyj-slovarnyj-dikt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42918"/>
            <a:ext cx="5715040" cy="483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ukzakshop.ru/published/publicdata/U311746RUKZAK/attachments/SC/products_pictures/131630_enl_en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i/russkij-jazyk/Urok-Rod-imjon-suschestvitelnykh/0003-007-Kartinnyj-slovarnyj-dikt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721523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0/35/785/35785554_319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550072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rtfolio256.ucoz.ru/_ld/0/1616518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7-tub-ru.yandex.net/i?id=73569218-48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50085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tleo.com/images/201106/artleo.com_144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735811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2.radikal.ru/i098/1111/50/e47abdbe96e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750099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Экран (4:3)</PresentationFormat>
  <Paragraphs>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4</cp:revision>
  <dcterms:created xsi:type="dcterms:W3CDTF">2013-04-26T19:22:55Z</dcterms:created>
  <dcterms:modified xsi:type="dcterms:W3CDTF">2013-04-26T19:59:55Z</dcterms:modified>
</cp:coreProperties>
</file>