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8" r:id="rId3"/>
    <p:sldId id="262" r:id="rId4"/>
    <p:sldId id="259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02331-E20B-4EEF-A337-C3F992FD351A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2CCC-15E0-4653-8BE5-F6AFF7123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8A61-1C74-42D4-9609-F450FD5B83D8}" type="datetimeFigureOut">
              <a:rPr lang="ru-RU" smtClean="0"/>
              <a:pPr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2874-02E4-44E8-AD31-676EF80C4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816424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3900433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964488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Война –     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медленно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Быстро- 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мягкий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Твёрдый –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мир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Ссориться –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маленький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Большой – 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мириться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Война –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мир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Быстро-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медленно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Твёрдый –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мягкий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Ссориться –</a:t>
            </a:r>
            <a:r>
              <a:rPr lang="ru-RU" sz="5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мириться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Большой –      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маленький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96944" cy="329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Нота «до» + зарытый ценности в земле = 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717032"/>
            <a:ext cx="35283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4197835" cy="2982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776864" cy="233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кабан – ан + лук =_______________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75856" y="1268760"/>
            <a:ext cx="792088" cy="6480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 descr="C:\Users\us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5234905" cy="3251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940152" y="4077072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Каблук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ква+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рак – </a:t>
            </a:r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+ тира =______________</a:t>
            </a:r>
            <a:endParaRPr lang="ru-RU" sz="4800" dirty="0">
              <a:solidFill>
                <a:srgbClr val="FFFF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131840" y="1268760"/>
            <a:ext cx="648072" cy="5040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2" name="Picture 2" descr="C:\Users\us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4473674" cy="3381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868144" y="3789040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Квартира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064896" cy="1587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С + место стоянки судов =_____________</a:t>
            </a:r>
          </a:p>
        </p:txBody>
      </p:sp>
      <p:pic>
        <p:nvPicPr>
          <p:cNvPr id="21506" name="Picture 2" descr="C:\Users\user\Desktop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3727301" cy="3727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24128" y="3501008"/>
            <a:ext cx="28083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7"/>
            <a:ext cx="7416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Череп – </a:t>
            </a:r>
            <a:r>
              <a:rPr lang="ru-RU" sz="4400" b="1" dirty="0" err="1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+ муха =____________________</a:t>
            </a:r>
            <a:endParaRPr lang="ru-RU" sz="4400" dirty="0">
              <a:solidFill>
                <a:srgbClr val="FFFF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067944" y="980728"/>
            <a:ext cx="432048" cy="3600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 descr="C:\Users\user\Desktop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5332732" cy="3535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56176" y="3501008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Черёмуха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848872" cy="1723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Корь – </a:t>
            </a:r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ь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+ идол – л + </a:t>
            </a:r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=_______________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39752" y="836712"/>
            <a:ext cx="432048" cy="5040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220072" y="764704"/>
            <a:ext cx="504056" cy="6480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4" name="Picture 2" descr="C:\Users\user\Desktop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4944"/>
            <a:ext cx="5019278" cy="3401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012160" y="3861048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Коридор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2012-12-13T16:31:55Z</dcterms:created>
  <dcterms:modified xsi:type="dcterms:W3CDTF">2013-06-14T20:19:50Z</dcterms:modified>
</cp:coreProperties>
</file>