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B4BCF-378E-40A3-998D-6E9BB2999CE3}" type="datetimeFigureOut">
              <a:rPr lang="ru-RU" smtClean="0"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23DD9-950E-467F-9E07-935F531274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Раздели слова на группы.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980728"/>
            <a:ext cx="7560840" cy="208823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000" b="1" dirty="0" smtClean="0">
                <a:solidFill>
                  <a:srgbClr val="002060"/>
                </a:solidFill>
              </a:rPr>
              <a:t>Машина, корова, ребята, сапоги, сорока, пальто, девочка, тарелка, мальчик, воробей.</a:t>
            </a:r>
          </a:p>
          <a:p>
            <a:pPr>
              <a:buNone/>
            </a:pP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564904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/>
              <a:t>              </a:t>
            </a:r>
            <a:r>
              <a:rPr lang="ru-RU" sz="4000" b="1" dirty="0" smtClean="0">
                <a:solidFill>
                  <a:srgbClr val="FF0000"/>
                </a:solidFill>
              </a:rPr>
              <a:t>кто?                              что?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24128" y="2492896"/>
            <a:ext cx="20162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машина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7664" y="3068960"/>
            <a:ext cx="19207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корова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3645024"/>
            <a:ext cx="185018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ребята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24128" y="3573016"/>
            <a:ext cx="18181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сапоги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664" y="4149080"/>
            <a:ext cx="18798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сорока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24128" y="4077072"/>
            <a:ext cx="18401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пальто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75656" y="4653136"/>
            <a:ext cx="22006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девочка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4581128"/>
            <a:ext cx="210801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тарелка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75656" y="5157192"/>
            <a:ext cx="23102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мальчик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75656" y="5661248"/>
            <a:ext cx="227017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воробей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72008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Составь и запиши текст.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221088"/>
            <a:ext cx="8460432" cy="1080120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3600" b="1" dirty="0" smtClean="0">
                <a:solidFill>
                  <a:srgbClr val="002060"/>
                </a:solidFill>
              </a:rPr>
              <a:t>Под корнями маленького дуба была норка.</a:t>
            </a:r>
          </a:p>
          <a:p>
            <a:pPr algn="l"/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844824"/>
            <a:ext cx="75432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В норке сладко спал  колючий ёжик.</a:t>
            </a:r>
            <a:endParaRPr lang="ru-RU" sz="3600" b="1" dirty="0" smtClean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573016"/>
            <a:ext cx="44523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Он не хотел вставать.</a:t>
            </a:r>
            <a:endParaRPr lang="ru-RU" sz="3600" b="1" dirty="0" smtClean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2420888"/>
            <a:ext cx="80923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Но холодный ручеёк забрался  в сухую 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постельку и разбудил ежа. </a:t>
            </a:r>
            <a:endParaRPr lang="ru-RU" sz="3600" b="1" dirty="0" smtClean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5229200"/>
            <a:ext cx="83437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Ёжик вышел из своего  зимнего домика.</a:t>
            </a:r>
            <a:endParaRPr lang="ru-RU" sz="3600" b="1" dirty="0" smtClean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196752"/>
            <a:ext cx="57484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Он был рад солнцу и весне.</a:t>
            </a:r>
            <a:endParaRPr lang="ru-RU" sz="3600" b="1" dirty="0" smtClean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4077072"/>
            <a:ext cx="4700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1</a:t>
            </a:r>
            <a:endParaRPr lang="ru-RU" sz="4400" b="1" dirty="0" smtClean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1772816"/>
            <a:ext cx="4320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2</a:t>
            </a:r>
            <a:endParaRPr lang="ru-RU" sz="4400" b="1" dirty="0" smtClean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3429000"/>
            <a:ext cx="4700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3</a:t>
            </a:r>
            <a:endParaRPr lang="ru-RU" sz="4400" b="1" dirty="0" smtClean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2348880"/>
            <a:ext cx="4700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4</a:t>
            </a:r>
            <a:endParaRPr lang="ru-RU" sz="4400" b="1" dirty="0" smtClean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5157192"/>
            <a:ext cx="4700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5</a:t>
            </a:r>
            <a:endParaRPr lang="ru-RU" sz="4400" b="1" dirty="0" smtClean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1124744"/>
            <a:ext cx="4700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6</a:t>
            </a:r>
            <a:endParaRPr lang="ru-RU" sz="4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1</a:t>
            </a:r>
            <a:r>
              <a:rPr lang="ru-RU" sz="3600" b="1" dirty="0" smtClean="0">
                <a:solidFill>
                  <a:srgbClr val="7030A0"/>
                </a:solidFill>
              </a:rPr>
              <a:t>.Отгадай загадки. Запиши отгадки.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628800"/>
            <a:ext cx="17716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Жи</a:t>
            </a:r>
            <a:r>
              <a:rPr lang="ru-RU" sz="4000" b="1" dirty="0" smtClean="0">
                <a:solidFill>
                  <a:srgbClr val="002060"/>
                </a:solidFill>
              </a:rPr>
              <a:t>раф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27784" y="1700808"/>
            <a:ext cx="9989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у</a:t>
            </a:r>
            <a:r>
              <a:rPr lang="ru-RU" sz="3600" b="1" dirty="0" smtClean="0">
                <a:solidFill>
                  <a:srgbClr val="FF0000"/>
                </a:solidFill>
              </a:rPr>
              <a:t>жи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51920" y="1700808"/>
            <a:ext cx="14510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мы</a:t>
            </a:r>
            <a:r>
              <a:rPr lang="ru-RU" sz="3600" b="1" dirty="0" smtClean="0">
                <a:solidFill>
                  <a:srgbClr val="FF0000"/>
                </a:solidFill>
              </a:rPr>
              <a:t>ши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08104" y="1700808"/>
            <a:ext cx="12092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щу</a:t>
            </a:r>
            <a:r>
              <a:rPr lang="ru-RU" sz="3600" b="1" dirty="0" smtClean="0">
                <a:solidFill>
                  <a:srgbClr val="002060"/>
                </a:solidFill>
              </a:rPr>
              <a:t>ка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76256" y="1700808"/>
            <a:ext cx="11608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ча</a:t>
            </a:r>
            <a:r>
              <a:rPr lang="ru-RU" sz="3600" b="1" dirty="0" smtClean="0">
                <a:solidFill>
                  <a:srgbClr val="002060"/>
                </a:solidFill>
              </a:rPr>
              <a:t>сы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2492896"/>
            <a:ext cx="16305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ча</a:t>
            </a:r>
            <a:r>
              <a:rPr lang="ru-RU" sz="3600" b="1" dirty="0" smtClean="0">
                <a:solidFill>
                  <a:srgbClr val="002060"/>
                </a:solidFill>
              </a:rPr>
              <a:t>йник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55776" y="2492896"/>
            <a:ext cx="17337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кало</a:t>
            </a:r>
            <a:r>
              <a:rPr lang="ru-RU" sz="3600" b="1" dirty="0" smtClean="0">
                <a:solidFill>
                  <a:srgbClr val="FF0000"/>
                </a:solidFill>
              </a:rPr>
              <a:t>ши</a:t>
            </a:r>
            <a:endParaRPr lang="ru-RU" sz="3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355976" y="2492896"/>
            <a:ext cx="13516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лы</a:t>
            </a:r>
            <a:r>
              <a:rPr lang="ru-RU" sz="3600" b="1" dirty="0" smtClean="0">
                <a:solidFill>
                  <a:srgbClr val="FF0000"/>
                </a:solidFill>
              </a:rPr>
              <a:t>жи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940152" y="2420888"/>
            <a:ext cx="21881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сне</a:t>
            </a:r>
            <a:r>
              <a:rPr lang="ru-RU" sz="3600" b="1" dirty="0" smtClean="0">
                <a:solidFill>
                  <a:srgbClr val="FF0000"/>
                </a:solidFill>
              </a:rPr>
              <a:t>жи</a:t>
            </a:r>
            <a:r>
              <a:rPr lang="ru-RU" sz="3600" b="1" dirty="0" smtClean="0">
                <a:solidFill>
                  <a:srgbClr val="002060"/>
                </a:solidFill>
              </a:rPr>
              <a:t>нки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55576" y="3284984"/>
            <a:ext cx="19597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пу</a:t>
            </a:r>
            <a:r>
              <a:rPr lang="ru-RU" sz="3600" b="1" dirty="0" smtClean="0">
                <a:solidFill>
                  <a:srgbClr val="FF0000"/>
                </a:solidFill>
              </a:rPr>
              <a:t>ши</a:t>
            </a:r>
            <a:r>
              <a:rPr lang="ru-RU" sz="3600" b="1" dirty="0" smtClean="0">
                <a:solidFill>
                  <a:srgbClr val="002060"/>
                </a:solidFill>
              </a:rPr>
              <a:t>нка</a:t>
            </a:r>
            <a:endParaRPr lang="ru-RU" sz="3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83568" y="4005064"/>
            <a:ext cx="8086894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2</a:t>
            </a:r>
            <a:r>
              <a:rPr lang="ru-RU" sz="4000" b="1" dirty="0" smtClean="0">
                <a:solidFill>
                  <a:srgbClr val="7030A0"/>
                </a:solidFill>
              </a:rPr>
              <a:t>. </a:t>
            </a:r>
            <a:r>
              <a:rPr lang="ru-RU" sz="3200" b="1" dirty="0" smtClean="0">
                <a:solidFill>
                  <a:srgbClr val="7030A0"/>
                </a:solidFill>
              </a:rPr>
              <a:t>Красным </a:t>
            </a:r>
            <a:r>
              <a:rPr lang="ru-RU" sz="3200" b="1" dirty="0" smtClean="0">
                <a:solidFill>
                  <a:srgbClr val="7030A0"/>
                </a:solidFill>
              </a:rPr>
              <a:t>карандашом подчеркни слова, </a:t>
            </a:r>
          </a:p>
          <a:p>
            <a:r>
              <a:rPr lang="ru-RU" sz="3200" b="1" dirty="0" smtClean="0">
                <a:solidFill>
                  <a:srgbClr val="7030A0"/>
                </a:solidFill>
              </a:rPr>
              <a:t>которые отвечают на вопрос </a:t>
            </a:r>
            <a:r>
              <a:rPr lang="ru-RU" sz="3200" b="1" dirty="0" smtClean="0">
                <a:solidFill>
                  <a:srgbClr val="FF0000"/>
                </a:solidFill>
              </a:rPr>
              <a:t>кто?</a:t>
            </a:r>
          </a:p>
          <a:p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3568" y="5301208"/>
            <a:ext cx="48822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3</a:t>
            </a:r>
            <a:r>
              <a:rPr lang="ru-RU" sz="3200" b="1" dirty="0" smtClean="0">
                <a:solidFill>
                  <a:srgbClr val="7030A0"/>
                </a:solidFill>
              </a:rPr>
              <a:t>. Раздели слова на слоги.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Выпиши слова в которых допущена ошибка.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4000" b="1" dirty="0" smtClean="0"/>
              <a:t>Заблудился я в лесной </a:t>
            </a:r>
            <a:r>
              <a:rPr lang="ru-RU" sz="4000" b="1" dirty="0" err="1" smtClean="0"/>
              <a:t>чяще</a:t>
            </a:r>
            <a:r>
              <a:rPr lang="ru-RU" sz="4000" b="1" dirty="0" smtClean="0"/>
              <a:t>. Стал пробираться через кусты </a:t>
            </a:r>
            <a:r>
              <a:rPr lang="ru-RU" sz="4000" b="1" dirty="0" err="1" smtClean="0"/>
              <a:t>шыповника</a:t>
            </a:r>
            <a:r>
              <a:rPr lang="ru-RU" sz="4000" b="1" dirty="0" smtClean="0"/>
              <a:t>. Укололся о </a:t>
            </a:r>
            <a:r>
              <a:rPr lang="ru-RU" sz="4000" b="1" dirty="0" err="1" smtClean="0"/>
              <a:t>шыпы</a:t>
            </a:r>
            <a:r>
              <a:rPr lang="ru-RU" sz="4000" b="1" dirty="0" smtClean="0"/>
              <a:t> и упал. Смотрю, в кустах - </a:t>
            </a:r>
            <a:r>
              <a:rPr lang="ru-RU" sz="4000" b="1" dirty="0" err="1" smtClean="0"/>
              <a:t>чюдовище</a:t>
            </a:r>
            <a:r>
              <a:rPr lang="ru-RU" sz="4000" b="1" dirty="0" smtClean="0"/>
              <a:t>! </a:t>
            </a:r>
            <a:r>
              <a:rPr lang="ru-RU" sz="4000" b="1" dirty="0" err="1" smtClean="0"/>
              <a:t>Сощюрил</a:t>
            </a:r>
            <a:r>
              <a:rPr lang="ru-RU" sz="4000" b="1" dirty="0" smtClean="0"/>
              <a:t> я глаз и попросил </a:t>
            </a:r>
            <a:r>
              <a:rPr lang="ru-RU" sz="4000" b="1" dirty="0" err="1" smtClean="0"/>
              <a:t>пощяды</a:t>
            </a:r>
            <a:r>
              <a:rPr lang="ru-RU" sz="4000" b="1" dirty="0" smtClean="0"/>
              <a:t>. И вдруг  - </a:t>
            </a:r>
            <a:r>
              <a:rPr lang="ru-RU" sz="4000" b="1" dirty="0" err="1" smtClean="0"/>
              <a:t>чюдо</a:t>
            </a:r>
            <a:r>
              <a:rPr lang="ru-RU" sz="4000" b="1" dirty="0" smtClean="0"/>
              <a:t>! Я проснулся…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301208"/>
            <a:ext cx="1230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ча</a:t>
            </a:r>
            <a:r>
              <a:rPr lang="ru-RU" sz="3600" b="1" dirty="0" smtClean="0">
                <a:solidFill>
                  <a:srgbClr val="002060"/>
                </a:solidFill>
              </a:rPr>
              <a:t>ще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5301208"/>
            <a:ext cx="24743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ши</a:t>
            </a:r>
            <a:r>
              <a:rPr lang="ru-RU" sz="3600" b="1" dirty="0" smtClean="0">
                <a:solidFill>
                  <a:srgbClr val="002060"/>
                </a:solidFill>
              </a:rPr>
              <a:t>повника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67944" y="5301208"/>
            <a:ext cx="13692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ши</a:t>
            </a:r>
            <a:r>
              <a:rPr lang="ru-RU" sz="3600" b="1" dirty="0" smtClean="0">
                <a:solidFill>
                  <a:srgbClr val="002060"/>
                </a:solidFill>
              </a:rPr>
              <a:t>пы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64088" y="5301208"/>
            <a:ext cx="2305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чу</a:t>
            </a:r>
            <a:r>
              <a:rPr lang="ru-RU" sz="3600" b="1" dirty="0" smtClean="0">
                <a:solidFill>
                  <a:srgbClr val="002060"/>
                </a:solidFill>
              </a:rPr>
              <a:t>довище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5805264"/>
            <a:ext cx="19492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со</a:t>
            </a:r>
            <a:r>
              <a:rPr lang="ru-RU" sz="3600" b="1" dirty="0" smtClean="0">
                <a:solidFill>
                  <a:srgbClr val="FF0000"/>
                </a:solidFill>
              </a:rPr>
              <a:t>щу</a:t>
            </a:r>
            <a:r>
              <a:rPr lang="ru-RU" sz="3600" b="1" dirty="0" smtClean="0">
                <a:solidFill>
                  <a:srgbClr val="002060"/>
                </a:solidFill>
              </a:rPr>
              <a:t>рил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55776" y="5805264"/>
            <a:ext cx="18694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по</a:t>
            </a:r>
            <a:r>
              <a:rPr lang="ru-RU" sz="3600" b="1" dirty="0" smtClean="0">
                <a:solidFill>
                  <a:srgbClr val="FF0000"/>
                </a:solidFill>
              </a:rPr>
              <a:t>ща</a:t>
            </a:r>
            <a:r>
              <a:rPr lang="ru-RU" sz="3600" b="1" dirty="0" smtClean="0">
                <a:solidFill>
                  <a:srgbClr val="002060"/>
                </a:solidFill>
              </a:rPr>
              <a:t>ды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5805264"/>
            <a:ext cx="11244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чу</a:t>
            </a:r>
            <a:r>
              <a:rPr lang="ru-RU" sz="3600" b="1" dirty="0" smtClean="0">
                <a:solidFill>
                  <a:srgbClr val="002060"/>
                </a:solidFill>
              </a:rPr>
              <a:t>до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778098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Диктант с проверкой.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844824"/>
            <a:ext cx="4402832" cy="6046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Светит солнышко.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36096" y="1844824"/>
            <a:ext cx="26806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Тают снега.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420888"/>
            <a:ext cx="39481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Плачут сосульки.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39952" y="2420888"/>
            <a:ext cx="48241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На реке треснул лёд.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996952"/>
            <a:ext cx="47415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Проснулся медведь.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8024" y="2996952"/>
            <a:ext cx="32712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Звонко стучит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63688" y="3645024"/>
            <a:ext cx="51601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Присел на пенёк заяц.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3645024"/>
            <a:ext cx="15901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000" b="1" dirty="0">
                <a:solidFill>
                  <a:srgbClr val="002060"/>
                </a:solidFill>
              </a:rPr>
              <a:t>д</a:t>
            </a:r>
            <a:r>
              <a:rPr lang="ru-RU" sz="4000" b="1" dirty="0" smtClean="0">
                <a:solidFill>
                  <a:srgbClr val="002060"/>
                </a:solidFill>
              </a:rPr>
              <a:t>ятел.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293096"/>
            <a:ext cx="80168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Звери и птицы рады теплу и весне.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227</Words>
  <Application>Microsoft Office PowerPoint</Application>
  <PresentationFormat>Экран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Раздели слова на группы.</vt:lpstr>
      <vt:lpstr>Составь и запиши текст.</vt:lpstr>
      <vt:lpstr>1.Отгадай загадки. Запиши отгадки.</vt:lpstr>
      <vt:lpstr>Выпиши слова в которых допущена ошибка.</vt:lpstr>
      <vt:lpstr>Диктант с проверкой.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</cp:revision>
  <dcterms:created xsi:type="dcterms:W3CDTF">2013-05-26T15:19:37Z</dcterms:created>
  <dcterms:modified xsi:type="dcterms:W3CDTF">2013-05-26T16:34:59Z</dcterms:modified>
</cp:coreProperties>
</file>