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F68C3-CE9F-4C98-86E7-D3786D1D8C33}" type="datetimeFigureOut">
              <a:rPr lang="ru-RU" smtClean="0"/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1E53D-187D-4FD4-B6D0-A6456BB98CF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8352928" cy="17526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 школой ребята разбили цветник мальчики вскопали землю девочки посадили рассаду каждый день ребята поливали рассаду скоро все будут </a:t>
            </a:r>
            <a:r>
              <a:rPr lang="ru-RU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любовать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l">
              <a:spcBef>
                <a:spcPts val="0"/>
              </a:spcBef>
            </a:pPr>
            <a:r>
              <a:rPr lang="ru-RU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пёстрыми душистыми цветами.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80728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 школой ребята разбили цветник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альчики вскопали землю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евочки посадили рассаду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К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аждый день ребята поливали рассаду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С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 все будут </a:t>
            </a:r>
            <a:r>
              <a:rPr lang="ru-RU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любовать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пёстрыми душистыми цветами.</a:t>
            </a:r>
            <a:endParaRPr lang="ru-RU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Спиши, раздели слова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слоги.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Мальчики, посадили, рассаду, душистыми, цветник, землю, девочки.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Раздели слова для переноса.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Посадили, душистыми, мальчики, девочки, поливали.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708920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пиши, вставь пропущенные буквы.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Ябл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…ко,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…да, к…пуста, с…бака, с…рока,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…л, в…р…бей, к…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рзина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…р…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т…пор, х…р…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ртон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…р.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4365104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Спиши словосочетания правильно.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Город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москва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Собака Белка, друг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олег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гриб Рыжик, Коза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Белка, Девочка Яна, щенок дружок, Николай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петрович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белкин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Ваня соколов, 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Спиши, раздели слова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слоги.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ли, рас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шис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ты ми, цвет ник,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во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чки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Раздели слова для переноса.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садили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поса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посади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ду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шистыми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душис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дущисты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маль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мальчи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вочки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девоч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ливали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поли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полива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284984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пиши, вставь пропущенные буквы.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Ябл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ко, яг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да, к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пуста, с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бака, с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рока, ш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л, 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бей, к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рзина, к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ва, к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ртина, к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ньки, т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пор, х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шо, к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ртон, суб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ота, уч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тель, вет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4797152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Спиши словосочетания правильно.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Город 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осква,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обака Белка, друг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лег, гриб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ыжик,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Белка,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евочка Яна, щенок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ружок, Николай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етрович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елкин, Ваня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околов, </a:t>
            </a:r>
            <a:endParaRPr lang="ru-RU" sz="24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547664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99992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732240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300192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652120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884368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860032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203848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843808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563888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195736" y="134076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331640" y="134076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555776" y="134076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979712" y="980728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262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</cp:revision>
  <dcterms:created xsi:type="dcterms:W3CDTF">2013-05-20T13:49:36Z</dcterms:created>
  <dcterms:modified xsi:type="dcterms:W3CDTF">2013-05-20T14:27:57Z</dcterms:modified>
</cp:coreProperties>
</file>