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8" r:id="rId32"/>
    <p:sldId id="287" r:id="rId33"/>
    <p:sldId id="259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40E96F-F87D-4241-B2B8-4C824FD3BA69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CFE601A-EBD1-4D6D-8D89-37933F08A46A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1ECCB669-631D-439D-9EC4-D3D43EB4188F}" type="parTrans" cxnId="{48C8E320-AFFC-4FE2-AE4E-6BCF1B0F5F49}">
      <dgm:prSet/>
      <dgm:spPr/>
      <dgm:t>
        <a:bodyPr/>
        <a:lstStyle/>
        <a:p>
          <a:endParaRPr lang="ru-RU"/>
        </a:p>
      </dgm:t>
    </dgm:pt>
    <dgm:pt modelId="{B1E52166-EDB2-4D4B-BAB1-243B33FD98D9}" type="sibTrans" cxnId="{48C8E320-AFFC-4FE2-AE4E-6BCF1B0F5F49}">
      <dgm:prSet/>
      <dgm:spPr/>
      <dgm:t>
        <a:bodyPr/>
        <a:lstStyle/>
        <a:p>
          <a:endParaRPr lang="ru-RU"/>
        </a:p>
      </dgm:t>
    </dgm:pt>
    <dgm:pt modelId="{24EF5390-0B55-451F-8583-DBCCE4E55F93}">
      <dgm:prSet phldrT="[Текст]" custT="1"/>
      <dgm:spPr/>
      <dgm:t>
        <a:bodyPr/>
        <a:lstStyle/>
        <a:p>
          <a:r>
            <a:rPr lang="ru-RU" sz="2400" dirty="0" smtClean="0"/>
            <a:t>Посмотри видеоролик из сказки, вспомни её название. Помоги Машеньке собрать яблоки.</a:t>
          </a:r>
          <a:endParaRPr lang="ru-RU" sz="2400" dirty="0"/>
        </a:p>
      </dgm:t>
    </dgm:pt>
    <dgm:pt modelId="{AB8A405E-F876-4759-AEFC-AE0C53E58DA5}" type="parTrans" cxnId="{C8EA94DB-8F71-44B3-831E-90EA6BF95987}">
      <dgm:prSet/>
      <dgm:spPr/>
      <dgm:t>
        <a:bodyPr/>
        <a:lstStyle/>
        <a:p>
          <a:endParaRPr lang="ru-RU"/>
        </a:p>
      </dgm:t>
    </dgm:pt>
    <dgm:pt modelId="{1DB57CDE-C61C-4714-B3D6-3EBF9E1F9402}" type="sibTrans" cxnId="{C8EA94DB-8F71-44B3-831E-90EA6BF95987}">
      <dgm:prSet/>
      <dgm:spPr/>
      <dgm:t>
        <a:bodyPr/>
        <a:lstStyle/>
        <a:p>
          <a:endParaRPr lang="ru-RU"/>
        </a:p>
      </dgm:t>
    </dgm:pt>
    <dgm:pt modelId="{25C377D2-C93A-4BE1-8E91-813DE19BFD1B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0894441C-DFBC-4CAA-94D7-C8F8F38C05FA}" type="parTrans" cxnId="{A7BDC013-7337-425E-8DFD-C813A0F09358}">
      <dgm:prSet/>
      <dgm:spPr/>
      <dgm:t>
        <a:bodyPr/>
        <a:lstStyle/>
        <a:p>
          <a:endParaRPr lang="ru-RU"/>
        </a:p>
      </dgm:t>
    </dgm:pt>
    <dgm:pt modelId="{90871746-3EB8-4270-B9EE-8118B2BACEC9}" type="sibTrans" cxnId="{A7BDC013-7337-425E-8DFD-C813A0F09358}">
      <dgm:prSet/>
      <dgm:spPr/>
      <dgm:t>
        <a:bodyPr/>
        <a:lstStyle/>
        <a:p>
          <a:endParaRPr lang="ru-RU"/>
        </a:p>
      </dgm:t>
    </dgm:pt>
    <dgm:pt modelId="{45C5B4A1-4004-4F55-9808-8518EC630B59}">
      <dgm:prSet phldrT="[Текст]" custT="1"/>
      <dgm:spPr/>
      <dgm:t>
        <a:bodyPr/>
        <a:lstStyle/>
        <a:p>
          <a:r>
            <a:rPr lang="ru-RU" sz="2400" dirty="0" smtClean="0"/>
            <a:t>Нажми на яблоко. Появится задание. Выбери правильный ответ.</a:t>
          </a:r>
          <a:endParaRPr lang="ru-RU" sz="2400" dirty="0"/>
        </a:p>
      </dgm:t>
    </dgm:pt>
    <dgm:pt modelId="{7F8FAC58-1B8E-4578-A783-D83D5FAA4A21}" type="parTrans" cxnId="{ED62A340-9E17-4FE3-BB4A-02998781E476}">
      <dgm:prSet/>
      <dgm:spPr/>
      <dgm:t>
        <a:bodyPr/>
        <a:lstStyle/>
        <a:p>
          <a:endParaRPr lang="ru-RU"/>
        </a:p>
      </dgm:t>
    </dgm:pt>
    <dgm:pt modelId="{521E0197-CFFF-4B69-8E89-1B1A31D84552}" type="sibTrans" cxnId="{ED62A340-9E17-4FE3-BB4A-02998781E476}">
      <dgm:prSet/>
      <dgm:spPr/>
      <dgm:t>
        <a:bodyPr/>
        <a:lstStyle/>
        <a:p>
          <a:endParaRPr lang="ru-RU"/>
        </a:p>
      </dgm:t>
    </dgm:pt>
    <dgm:pt modelId="{1A0A428E-210C-4C8F-A9F9-F761169458DC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FD54DFBC-107B-4576-8395-8D883069FFD6}" type="parTrans" cxnId="{1F249F13-5B83-4DF2-B4F4-E3FFE2F29D58}">
      <dgm:prSet/>
      <dgm:spPr/>
      <dgm:t>
        <a:bodyPr/>
        <a:lstStyle/>
        <a:p>
          <a:endParaRPr lang="ru-RU"/>
        </a:p>
      </dgm:t>
    </dgm:pt>
    <dgm:pt modelId="{B1AB67EC-4DAB-46B4-9C19-2841DB8C5FC4}" type="sibTrans" cxnId="{1F249F13-5B83-4DF2-B4F4-E3FFE2F29D58}">
      <dgm:prSet/>
      <dgm:spPr/>
      <dgm:t>
        <a:bodyPr/>
        <a:lstStyle/>
        <a:p>
          <a:endParaRPr lang="ru-RU"/>
        </a:p>
      </dgm:t>
    </dgm:pt>
    <dgm:pt modelId="{1B29444F-CE6C-4F56-9039-B2D5D6E95011}">
      <dgm:prSet phldrT="[Текст]" custT="1"/>
      <dgm:spPr/>
      <dgm:t>
        <a:bodyPr/>
        <a:lstStyle/>
        <a:p>
          <a:r>
            <a:rPr lang="ru-RU" sz="2400" dirty="0" smtClean="0"/>
            <a:t>Вернись по стрелке на игровое поле. Продолжай игру.</a:t>
          </a:r>
          <a:endParaRPr lang="ru-RU" sz="2400" dirty="0"/>
        </a:p>
      </dgm:t>
    </dgm:pt>
    <dgm:pt modelId="{B5AA03B3-A1BB-492E-943E-AF5619CE28EC}" type="parTrans" cxnId="{AAAD4961-A50E-4E0E-9B80-64D392558D3E}">
      <dgm:prSet/>
      <dgm:spPr/>
      <dgm:t>
        <a:bodyPr/>
        <a:lstStyle/>
        <a:p>
          <a:endParaRPr lang="ru-RU"/>
        </a:p>
      </dgm:t>
    </dgm:pt>
    <dgm:pt modelId="{564C7CB7-33E2-4000-B4F5-E2F59D54F8DC}" type="sibTrans" cxnId="{AAAD4961-A50E-4E0E-9B80-64D392558D3E}">
      <dgm:prSet/>
      <dgm:spPr/>
      <dgm:t>
        <a:bodyPr/>
        <a:lstStyle/>
        <a:p>
          <a:endParaRPr lang="ru-RU"/>
        </a:p>
      </dgm:t>
    </dgm:pt>
    <dgm:pt modelId="{184BA528-005F-46F0-A277-A630AABFA9DD}" type="pres">
      <dgm:prSet presAssocID="{4C40E96F-F87D-4241-B2B8-4C824FD3BA6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6EA422-78C1-4156-9255-03D035119A76}" type="pres">
      <dgm:prSet presAssocID="{2CFE601A-EBD1-4D6D-8D89-37933F08A46A}" presName="composite" presStyleCnt="0"/>
      <dgm:spPr/>
    </dgm:pt>
    <dgm:pt modelId="{A1AFCA2F-E138-4B16-B417-B1D53C7991B7}" type="pres">
      <dgm:prSet presAssocID="{2CFE601A-EBD1-4D6D-8D89-37933F08A46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A07187-0AEE-4AFC-B69D-1FDBC44CC2F8}" type="pres">
      <dgm:prSet presAssocID="{2CFE601A-EBD1-4D6D-8D89-37933F08A46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B695A5-1BCD-48A7-9F28-56C36111091B}" type="pres">
      <dgm:prSet presAssocID="{B1E52166-EDB2-4D4B-BAB1-243B33FD98D9}" presName="sp" presStyleCnt="0"/>
      <dgm:spPr/>
    </dgm:pt>
    <dgm:pt modelId="{5E437366-12EF-4F1B-BA4E-5A28D5AC88FD}" type="pres">
      <dgm:prSet presAssocID="{25C377D2-C93A-4BE1-8E91-813DE19BFD1B}" presName="composite" presStyleCnt="0"/>
      <dgm:spPr/>
    </dgm:pt>
    <dgm:pt modelId="{11A2B9AB-B9B8-475C-B44D-B0C88B4EAF9D}" type="pres">
      <dgm:prSet presAssocID="{25C377D2-C93A-4BE1-8E91-813DE19BFD1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D0204C-0606-4C23-8275-E6E0066967E4}" type="pres">
      <dgm:prSet presAssocID="{25C377D2-C93A-4BE1-8E91-813DE19BFD1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6E81F1-3E88-43FF-860A-9E7664DFD787}" type="pres">
      <dgm:prSet presAssocID="{90871746-3EB8-4270-B9EE-8118B2BACEC9}" presName="sp" presStyleCnt="0"/>
      <dgm:spPr/>
    </dgm:pt>
    <dgm:pt modelId="{E0A0210C-65B8-468E-AC6E-C7988DB7D3C5}" type="pres">
      <dgm:prSet presAssocID="{1A0A428E-210C-4C8F-A9F9-F761169458DC}" presName="composite" presStyleCnt="0"/>
      <dgm:spPr/>
    </dgm:pt>
    <dgm:pt modelId="{746681E0-AF44-412C-99AB-2F5E258772DE}" type="pres">
      <dgm:prSet presAssocID="{1A0A428E-210C-4C8F-A9F9-F761169458D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201C67-FA85-4168-92C3-75247DA815DE}" type="pres">
      <dgm:prSet presAssocID="{1A0A428E-210C-4C8F-A9F9-F761169458DC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2B3CA6-BFC4-4CEB-8BE0-F862922B718D}" type="presOf" srcId="{24EF5390-0B55-451F-8583-DBCCE4E55F93}" destId="{82A07187-0AEE-4AFC-B69D-1FDBC44CC2F8}" srcOrd="0" destOrd="0" presId="urn:microsoft.com/office/officeart/2005/8/layout/chevron2"/>
    <dgm:cxn modelId="{63795EEE-2F38-4313-B801-A2594A21A27E}" type="presOf" srcId="{25C377D2-C93A-4BE1-8E91-813DE19BFD1B}" destId="{11A2B9AB-B9B8-475C-B44D-B0C88B4EAF9D}" srcOrd="0" destOrd="0" presId="urn:microsoft.com/office/officeart/2005/8/layout/chevron2"/>
    <dgm:cxn modelId="{A7BDC013-7337-425E-8DFD-C813A0F09358}" srcId="{4C40E96F-F87D-4241-B2B8-4C824FD3BA69}" destId="{25C377D2-C93A-4BE1-8E91-813DE19BFD1B}" srcOrd="1" destOrd="0" parTransId="{0894441C-DFBC-4CAA-94D7-C8F8F38C05FA}" sibTransId="{90871746-3EB8-4270-B9EE-8118B2BACEC9}"/>
    <dgm:cxn modelId="{AAAD4961-A50E-4E0E-9B80-64D392558D3E}" srcId="{1A0A428E-210C-4C8F-A9F9-F761169458DC}" destId="{1B29444F-CE6C-4F56-9039-B2D5D6E95011}" srcOrd="0" destOrd="0" parTransId="{B5AA03B3-A1BB-492E-943E-AF5619CE28EC}" sibTransId="{564C7CB7-33E2-4000-B4F5-E2F59D54F8DC}"/>
    <dgm:cxn modelId="{CFC922CC-34B9-42D6-B60E-F963B5B3D07B}" type="presOf" srcId="{1B29444F-CE6C-4F56-9039-B2D5D6E95011}" destId="{9F201C67-FA85-4168-92C3-75247DA815DE}" srcOrd="0" destOrd="0" presId="urn:microsoft.com/office/officeart/2005/8/layout/chevron2"/>
    <dgm:cxn modelId="{48C8E320-AFFC-4FE2-AE4E-6BCF1B0F5F49}" srcId="{4C40E96F-F87D-4241-B2B8-4C824FD3BA69}" destId="{2CFE601A-EBD1-4D6D-8D89-37933F08A46A}" srcOrd="0" destOrd="0" parTransId="{1ECCB669-631D-439D-9EC4-D3D43EB4188F}" sibTransId="{B1E52166-EDB2-4D4B-BAB1-243B33FD98D9}"/>
    <dgm:cxn modelId="{76136B44-2F54-4207-A149-A5F8D37B0CD8}" type="presOf" srcId="{2CFE601A-EBD1-4D6D-8D89-37933F08A46A}" destId="{A1AFCA2F-E138-4B16-B417-B1D53C7991B7}" srcOrd="0" destOrd="0" presId="urn:microsoft.com/office/officeart/2005/8/layout/chevron2"/>
    <dgm:cxn modelId="{1F249F13-5B83-4DF2-B4F4-E3FFE2F29D58}" srcId="{4C40E96F-F87D-4241-B2B8-4C824FD3BA69}" destId="{1A0A428E-210C-4C8F-A9F9-F761169458DC}" srcOrd="2" destOrd="0" parTransId="{FD54DFBC-107B-4576-8395-8D883069FFD6}" sibTransId="{B1AB67EC-4DAB-46B4-9C19-2841DB8C5FC4}"/>
    <dgm:cxn modelId="{C8EA94DB-8F71-44B3-831E-90EA6BF95987}" srcId="{2CFE601A-EBD1-4D6D-8D89-37933F08A46A}" destId="{24EF5390-0B55-451F-8583-DBCCE4E55F93}" srcOrd="0" destOrd="0" parTransId="{AB8A405E-F876-4759-AEFC-AE0C53E58DA5}" sibTransId="{1DB57CDE-C61C-4714-B3D6-3EBF9E1F9402}"/>
    <dgm:cxn modelId="{220DCD69-42D5-4CA8-B8A7-797313CCCF9B}" type="presOf" srcId="{4C40E96F-F87D-4241-B2B8-4C824FD3BA69}" destId="{184BA528-005F-46F0-A277-A630AABFA9DD}" srcOrd="0" destOrd="0" presId="urn:microsoft.com/office/officeart/2005/8/layout/chevron2"/>
    <dgm:cxn modelId="{ED62A340-9E17-4FE3-BB4A-02998781E476}" srcId="{25C377D2-C93A-4BE1-8E91-813DE19BFD1B}" destId="{45C5B4A1-4004-4F55-9808-8518EC630B59}" srcOrd="0" destOrd="0" parTransId="{7F8FAC58-1B8E-4578-A783-D83D5FAA4A21}" sibTransId="{521E0197-CFFF-4B69-8E89-1B1A31D84552}"/>
    <dgm:cxn modelId="{84C72473-0E8F-4E52-84C2-A77609A4169B}" type="presOf" srcId="{45C5B4A1-4004-4F55-9808-8518EC630B59}" destId="{DFD0204C-0606-4C23-8275-E6E0066967E4}" srcOrd="0" destOrd="0" presId="urn:microsoft.com/office/officeart/2005/8/layout/chevron2"/>
    <dgm:cxn modelId="{2F8AD8A8-00E7-476B-ABC3-A0AA9CA8C6B9}" type="presOf" srcId="{1A0A428E-210C-4C8F-A9F9-F761169458DC}" destId="{746681E0-AF44-412C-99AB-2F5E258772DE}" srcOrd="0" destOrd="0" presId="urn:microsoft.com/office/officeart/2005/8/layout/chevron2"/>
    <dgm:cxn modelId="{C86140C8-A1F0-41D5-AFB4-F0FD0E183F5B}" type="presParOf" srcId="{184BA528-005F-46F0-A277-A630AABFA9DD}" destId="{156EA422-78C1-4156-9255-03D035119A76}" srcOrd="0" destOrd="0" presId="urn:microsoft.com/office/officeart/2005/8/layout/chevron2"/>
    <dgm:cxn modelId="{DA5185E0-C2B6-479A-AC08-99836F03D560}" type="presParOf" srcId="{156EA422-78C1-4156-9255-03D035119A76}" destId="{A1AFCA2F-E138-4B16-B417-B1D53C7991B7}" srcOrd="0" destOrd="0" presId="urn:microsoft.com/office/officeart/2005/8/layout/chevron2"/>
    <dgm:cxn modelId="{B00564FF-26A2-4F10-BD5C-37E55FF6FB85}" type="presParOf" srcId="{156EA422-78C1-4156-9255-03D035119A76}" destId="{82A07187-0AEE-4AFC-B69D-1FDBC44CC2F8}" srcOrd="1" destOrd="0" presId="urn:microsoft.com/office/officeart/2005/8/layout/chevron2"/>
    <dgm:cxn modelId="{1594184D-3F86-4AA5-BA1B-49E5DC7BEB7D}" type="presParOf" srcId="{184BA528-005F-46F0-A277-A630AABFA9DD}" destId="{1DB695A5-1BCD-48A7-9F28-56C36111091B}" srcOrd="1" destOrd="0" presId="urn:microsoft.com/office/officeart/2005/8/layout/chevron2"/>
    <dgm:cxn modelId="{D650F55A-4857-45BB-92F1-482B8021A44C}" type="presParOf" srcId="{184BA528-005F-46F0-A277-A630AABFA9DD}" destId="{5E437366-12EF-4F1B-BA4E-5A28D5AC88FD}" srcOrd="2" destOrd="0" presId="urn:microsoft.com/office/officeart/2005/8/layout/chevron2"/>
    <dgm:cxn modelId="{9C3C425A-53AF-40EB-9726-5227218FF25B}" type="presParOf" srcId="{5E437366-12EF-4F1B-BA4E-5A28D5AC88FD}" destId="{11A2B9AB-B9B8-475C-B44D-B0C88B4EAF9D}" srcOrd="0" destOrd="0" presId="urn:microsoft.com/office/officeart/2005/8/layout/chevron2"/>
    <dgm:cxn modelId="{E790935D-1FB4-4BC3-86FB-F4409127CD27}" type="presParOf" srcId="{5E437366-12EF-4F1B-BA4E-5A28D5AC88FD}" destId="{DFD0204C-0606-4C23-8275-E6E0066967E4}" srcOrd="1" destOrd="0" presId="urn:microsoft.com/office/officeart/2005/8/layout/chevron2"/>
    <dgm:cxn modelId="{D5157652-6037-47F5-8E1C-9714BFFB7B6D}" type="presParOf" srcId="{184BA528-005F-46F0-A277-A630AABFA9DD}" destId="{A46E81F1-3E88-43FF-860A-9E7664DFD787}" srcOrd="3" destOrd="0" presId="urn:microsoft.com/office/officeart/2005/8/layout/chevron2"/>
    <dgm:cxn modelId="{C5FAC30C-C18A-4541-9289-2555D7EF0896}" type="presParOf" srcId="{184BA528-005F-46F0-A277-A630AABFA9DD}" destId="{E0A0210C-65B8-468E-AC6E-C7988DB7D3C5}" srcOrd="4" destOrd="0" presId="urn:microsoft.com/office/officeart/2005/8/layout/chevron2"/>
    <dgm:cxn modelId="{9D6290B5-7002-4BED-8E3E-DF34B3B51451}" type="presParOf" srcId="{E0A0210C-65B8-468E-AC6E-C7988DB7D3C5}" destId="{746681E0-AF44-412C-99AB-2F5E258772DE}" srcOrd="0" destOrd="0" presId="urn:microsoft.com/office/officeart/2005/8/layout/chevron2"/>
    <dgm:cxn modelId="{57E0E2CB-0102-4A60-8388-E6F61F938E6C}" type="presParOf" srcId="{E0A0210C-65B8-468E-AC6E-C7988DB7D3C5}" destId="{9F201C67-FA85-4168-92C3-75247DA815D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9DC3D8-18FA-4634-AE00-B4F196110562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6399EDF-E03B-494B-A3D2-1E71E699069C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4F7585C0-9B29-4156-B4BE-86F86811F579}" type="parTrans" cxnId="{57936B58-6CED-4FA3-A24C-3749CB1DF437}">
      <dgm:prSet/>
      <dgm:spPr/>
      <dgm:t>
        <a:bodyPr/>
        <a:lstStyle/>
        <a:p>
          <a:endParaRPr lang="ru-RU"/>
        </a:p>
      </dgm:t>
    </dgm:pt>
    <dgm:pt modelId="{472AEC4A-4D7F-4787-81CE-66326D32ED53}" type="sibTrans" cxnId="{57936B58-6CED-4FA3-A24C-3749CB1DF437}">
      <dgm:prSet/>
      <dgm:spPr/>
      <dgm:t>
        <a:bodyPr/>
        <a:lstStyle/>
        <a:p>
          <a:endParaRPr lang="ru-RU"/>
        </a:p>
      </dgm:t>
    </dgm:pt>
    <dgm:pt modelId="{FA4B2A65-0D8B-439C-BB30-CF6183CAF186}">
      <dgm:prSet phldrT="[Текст]" custT="1"/>
      <dgm:spPr/>
      <dgm:t>
        <a:bodyPr/>
        <a:lstStyle/>
        <a:p>
          <a:r>
            <a:rPr lang="ru-RU" sz="2400" dirty="0" smtClean="0"/>
            <a:t>Посмотри видеоролик из сказки, вспомни её название. Помоги козлятам спрятаться от волка.</a:t>
          </a:r>
          <a:endParaRPr lang="ru-RU" sz="2400" dirty="0"/>
        </a:p>
      </dgm:t>
    </dgm:pt>
    <dgm:pt modelId="{CC530AA0-9C01-4509-AAEB-9AEBD42C403C}" type="parTrans" cxnId="{0931A378-A94F-4E24-9C5A-4E3AC1F9D959}">
      <dgm:prSet/>
      <dgm:spPr/>
      <dgm:t>
        <a:bodyPr/>
        <a:lstStyle/>
        <a:p>
          <a:endParaRPr lang="ru-RU"/>
        </a:p>
      </dgm:t>
    </dgm:pt>
    <dgm:pt modelId="{2BDF699F-CD94-4047-B1D9-9763E47BB1D5}" type="sibTrans" cxnId="{0931A378-A94F-4E24-9C5A-4E3AC1F9D959}">
      <dgm:prSet/>
      <dgm:spPr/>
      <dgm:t>
        <a:bodyPr/>
        <a:lstStyle/>
        <a:p>
          <a:endParaRPr lang="ru-RU"/>
        </a:p>
      </dgm:t>
    </dgm:pt>
    <dgm:pt modelId="{E4164B85-7F7C-4EEB-8960-34BBC17A0504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876247BB-8046-476F-A64A-8F687B5C5895}" type="parTrans" cxnId="{BF1166A2-20CB-4A25-A9F6-99E1820BE1C5}">
      <dgm:prSet/>
      <dgm:spPr/>
      <dgm:t>
        <a:bodyPr/>
        <a:lstStyle/>
        <a:p>
          <a:endParaRPr lang="ru-RU"/>
        </a:p>
      </dgm:t>
    </dgm:pt>
    <dgm:pt modelId="{DA802B08-95C4-411F-A4A9-389E50CB6A07}" type="sibTrans" cxnId="{BF1166A2-20CB-4A25-A9F6-99E1820BE1C5}">
      <dgm:prSet/>
      <dgm:spPr/>
      <dgm:t>
        <a:bodyPr/>
        <a:lstStyle/>
        <a:p>
          <a:endParaRPr lang="ru-RU"/>
        </a:p>
      </dgm:t>
    </dgm:pt>
    <dgm:pt modelId="{8FE30A76-FCA6-416F-AB6C-B8CCA5A7A90D}">
      <dgm:prSet phldrT="[Текст]" custT="1"/>
      <dgm:spPr/>
      <dgm:t>
        <a:bodyPr/>
        <a:lstStyle/>
        <a:p>
          <a:r>
            <a:rPr lang="ru-RU" sz="2400" dirty="0" smtClean="0"/>
            <a:t>Нажми на козлёнка. Появится задание. Выбери правильный ответ.</a:t>
          </a:r>
          <a:endParaRPr lang="ru-RU" sz="2400" dirty="0"/>
        </a:p>
      </dgm:t>
    </dgm:pt>
    <dgm:pt modelId="{1E986C03-FB5D-4402-96B8-BC5F94AD4478}" type="parTrans" cxnId="{14B4F7A2-3EB5-4DCA-8F31-369DCEB7CA00}">
      <dgm:prSet/>
      <dgm:spPr/>
      <dgm:t>
        <a:bodyPr/>
        <a:lstStyle/>
        <a:p>
          <a:endParaRPr lang="ru-RU"/>
        </a:p>
      </dgm:t>
    </dgm:pt>
    <dgm:pt modelId="{1C4DEEA5-ED0E-45A3-8C22-29BF9E86E55A}" type="sibTrans" cxnId="{14B4F7A2-3EB5-4DCA-8F31-369DCEB7CA00}">
      <dgm:prSet/>
      <dgm:spPr/>
      <dgm:t>
        <a:bodyPr/>
        <a:lstStyle/>
        <a:p>
          <a:endParaRPr lang="ru-RU"/>
        </a:p>
      </dgm:t>
    </dgm:pt>
    <dgm:pt modelId="{31302741-3044-4757-88F5-7273BCE28AB5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B7C890C3-5D01-4951-90FD-824602E30B75}" type="parTrans" cxnId="{0158BE41-DDA6-40AA-89CB-086EE0C5DF38}">
      <dgm:prSet/>
      <dgm:spPr/>
      <dgm:t>
        <a:bodyPr/>
        <a:lstStyle/>
        <a:p>
          <a:endParaRPr lang="ru-RU"/>
        </a:p>
      </dgm:t>
    </dgm:pt>
    <dgm:pt modelId="{69164AD4-D66A-492D-8058-8CDB5DCDEC20}" type="sibTrans" cxnId="{0158BE41-DDA6-40AA-89CB-086EE0C5DF38}">
      <dgm:prSet/>
      <dgm:spPr/>
      <dgm:t>
        <a:bodyPr/>
        <a:lstStyle/>
        <a:p>
          <a:endParaRPr lang="ru-RU"/>
        </a:p>
      </dgm:t>
    </dgm:pt>
    <dgm:pt modelId="{CAB1409D-9C24-43C6-8FE2-139BF5F5E5B3}">
      <dgm:prSet phldrT="[Текст]" custT="1"/>
      <dgm:spPr/>
      <dgm:t>
        <a:bodyPr/>
        <a:lstStyle/>
        <a:p>
          <a:r>
            <a:rPr lang="ru-RU" sz="2400" dirty="0" smtClean="0"/>
            <a:t>Вернись по стрелке на игровое поле. Продолжай игру.</a:t>
          </a:r>
          <a:endParaRPr lang="ru-RU" sz="2400" dirty="0"/>
        </a:p>
      </dgm:t>
    </dgm:pt>
    <dgm:pt modelId="{77C92464-D5A4-453A-8699-8C343D91BF6B}" type="parTrans" cxnId="{7B89FFC5-62E5-4C36-BAFE-865DD368D78E}">
      <dgm:prSet/>
      <dgm:spPr/>
      <dgm:t>
        <a:bodyPr/>
        <a:lstStyle/>
        <a:p>
          <a:endParaRPr lang="ru-RU"/>
        </a:p>
      </dgm:t>
    </dgm:pt>
    <dgm:pt modelId="{7B32455E-D92B-4DC1-989D-CE8966724813}" type="sibTrans" cxnId="{7B89FFC5-62E5-4C36-BAFE-865DD368D78E}">
      <dgm:prSet/>
      <dgm:spPr/>
      <dgm:t>
        <a:bodyPr/>
        <a:lstStyle/>
        <a:p>
          <a:endParaRPr lang="ru-RU"/>
        </a:p>
      </dgm:t>
    </dgm:pt>
    <dgm:pt modelId="{22F0A62B-E00F-4309-8D8E-1B8E41135AB7}" type="pres">
      <dgm:prSet presAssocID="{B79DC3D8-18FA-4634-AE00-B4F19611056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8DFE48-B27F-4492-96D2-5C155026DBB9}" type="pres">
      <dgm:prSet presAssocID="{26399EDF-E03B-494B-A3D2-1E71E699069C}" presName="composite" presStyleCnt="0"/>
      <dgm:spPr/>
    </dgm:pt>
    <dgm:pt modelId="{7DC57212-DB0E-4AA0-BB9C-F7419C3432E7}" type="pres">
      <dgm:prSet presAssocID="{26399EDF-E03B-494B-A3D2-1E71E699069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346186-4FC1-4365-889D-8A1E48E3D5A5}" type="pres">
      <dgm:prSet presAssocID="{26399EDF-E03B-494B-A3D2-1E71E699069C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C950E8-7C2C-4B92-A489-3D0BA18CB8C5}" type="pres">
      <dgm:prSet presAssocID="{472AEC4A-4D7F-4787-81CE-66326D32ED53}" presName="sp" presStyleCnt="0"/>
      <dgm:spPr/>
    </dgm:pt>
    <dgm:pt modelId="{6A89AA35-B5DD-4E84-84CA-04921DC6D962}" type="pres">
      <dgm:prSet presAssocID="{E4164B85-7F7C-4EEB-8960-34BBC17A0504}" presName="composite" presStyleCnt="0"/>
      <dgm:spPr/>
    </dgm:pt>
    <dgm:pt modelId="{58BE5CB3-9BD7-44C4-BC76-A57DC9DD953A}" type="pres">
      <dgm:prSet presAssocID="{E4164B85-7F7C-4EEB-8960-34BBC17A050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E6453B-D96B-4D9C-838C-02662F302895}" type="pres">
      <dgm:prSet presAssocID="{E4164B85-7F7C-4EEB-8960-34BBC17A050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016D17-26CD-4FC8-A228-93E8F5356311}" type="pres">
      <dgm:prSet presAssocID="{DA802B08-95C4-411F-A4A9-389E50CB6A07}" presName="sp" presStyleCnt="0"/>
      <dgm:spPr/>
    </dgm:pt>
    <dgm:pt modelId="{18E78CA7-D7AC-469B-A943-CB45BA224A02}" type="pres">
      <dgm:prSet presAssocID="{31302741-3044-4757-88F5-7273BCE28AB5}" presName="composite" presStyleCnt="0"/>
      <dgm:spPr/>
    </dgm:pt>
    <dgm:pt modelId="{F1E0506F-456D-4A13-8F7A-76B1FB3E7E24}" type="pres">
      <dgm:prSet presAssocID="{31302741-3044-4757-88F5-7273BCE28AB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CCC8F8-228D-4470-8E07-BE29E9DD3470}" type="pres">
      <dgm:prSet presAssocID="{31302741-3044-4757-88F5-7273BCE28AB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1166A2-20CB-4A25-A9F6-99E1820BE1C5}" srcId="{B79DC3D8-18FA-4634-AE00-B4F196110562}" destId="{E4164B85-7F7C-4EEB-8960-34BBC17A0504}" srcOrd="1" destOrd="0" parTransId="{876247BB-8046-476F-A64A-8F687B5C5895}" sibTransId="{DA802B08-95C4-411F-A4A9-389E50CB6A07}"/>
    <dgm:cxn modelId="{0931A378-A94F-4E24-9C5A-4E3AC1F9D959}" srcId="{26399EDF-E03B-494B-A3D2-1E71E699069C}" destId="{FA4B2A65-0D8B-439C-BB30-CF6183CAF186}" srcOrd="0" destOrd="0" parTransId="{CC530AA0-9C01-4509-AAEB-9AEBD42C403C}" sibTransId="{2BDF699F-CD94-4047-B1D9-9763E47BB1D5}"/>
    <dgm:cxn modelId="{14B4F7A2-3EB5-4DCA-8F31-369DCEB7CA00}" srcId="{E4164B85-7F7C-4EEB-8960-34BBC17A0504}" destId="{8FE30A76-FCA6-416F-AB6C-B8CCA5A7A90D}" srcOrd="0" destOrd="0" parTransId="{1E986C03-FB5D-4402-96B8-BC5F94AD4478}" sibTransId="{1C4DEEA5-ED0E-45A3-8C22-29BF9E86E55A}"/>
    <dgm:cxn modelId="{3A2E4688-1D74-439A-9A16-E51625FDBCAB}" type="presOf" srcId="{31302741-3044-4757-88F5-7273BCE28AB5}" destId="{F1E0506F-456D-4A13-8F7A-76B1FB3E7E24}" srcOrd="0" destOrd="0" presId="urn:microsoft.com/office/officeart/2005/8/layout/chevron2"/>
    <dgm:cxn modelId="{309BAFB0-FED8-4321-A4B5-E41F189D6C16}" type="presOf" srcId="{8FE30A76-FCA6-416F-AB6C-B8CCA5A7A90D}" destId="{5DE6453B-D96B-4D9C-838C-02662F302895}" srcOrd="0" destOrd="0" presId="urn:microsoft.com/office/officeart/2005/8/layout/chevron2"/>
    <dgm:cxn modelId="{F33E21BF-A547-41E4-8B6B-429BBDDF01D3}" type="presOf" srcId="{CAB1409D-9C24-43C6-8FE2-139BF5F5E5B3}" destId="{02CCC8F8-228D-4470-8E07-BE29E9DD3470}" srcOrd="0" destOrd="0" presId="urn:microsoft.com/office/officeart/2005/8/layout/chevron2"/>
    <dgm:cxn modelId="{E10C4390-E919-4D9F-8BFF-F41DBA5B3B1B}" type="presOf" srcId="{B79DC3D8-18FA-4634-AE00-B4F196110562}" destId="{22F0A62B-E00F-4309-8D8E-1B8E41135AB7}" srcOrd="0" destOrd="0" presId="urn:microsoft.com/office/officeart/2005/8/layout/chevron2"/>
    <dgm:cxn modelId="{57936B58-6CED-4FA3-A24C-3749CB1DF437}" srcId="{B79DC3D8-18FA-4634-AE00-B4F196110562}" destId="{26399EDF-E03B-494B-A3D2-1E71E699069C}" srcOrd="0" destOrd="0" parTransId="{4F7585C0-9B29-4156-B4BE-86F86811F579}" sibTransId="{472AEC4A-4D7F-4787-81CE-66326D32ED53}"/>
    <dgm:cxn modelId="{7B89FFC5-62E5-4C36-BAFE-865DD368D78E}" srcId="{31302741-3044-4757-88F5-7273BCE28AB5}" destId="{CAB1409D-9C24-43C6-8FE2-139BF5F5E5B3}" srcOrd="0" destOrd="0" parTransId="{77C92464-D5A4-453A-8699-8C343D91BF6B}" sibTransId="{7B32455E-D92B-4DC1-989D-CE8966724813}"/>
    <dgm:cxn modelId="{0158BE41-DDA6-40AA-89CB-086EE0C5DF38}" srcId="{B79DC3D8-18FA-4634-AE00-B4F196110562}" destId="{31302741-3044-4757-88F5-7273BCE28AB5}" srcOrd="2" destOrd="0" parTransId="{B7C890C3-5D01-4951-90FD-824602E30B75}" sibTransId="{69164AD4-D66A-492D-8058-8CDB5DCDEC20}"/>
    <dgm:cxn modelId="{FA2E3FD2-7BA4-4D67-9B01-89268AB05EB3}" type="presOf" srcId="{FA4B2A65-0D8B-439C-BB30-CF6183CAF186}" destId="{09346186-4FC1-4365-889D-8A1E48E3D5A5}" srcOrd="0" destOrd="0" presId="urn:microsoft.com/office/officeart/2005/8/layout/chevron2"/>
    <dgm:cxn modelId="{45AFACE3-7585-4BAC-9E47-BAD0FA3B14A2}" type="presOf" srcId="{26399EDF-E03B-494B-A3D2-1E71E699069C}" destId="{7DC57212-DB0E-4AA0-BB9C-F7419C3432E7}" srcOrd="0" destOrd="0" presId="urn:microsoft.com/office/officeart/2005/8/layout/chevron2"/>
    <dgm:cxn modelId="{7D7E40B7-283F-45FF-809A-1366A151AD9A}" type="presOf" srcId="{E4164B85-7F7C-4EEB-8960-34BBC17A0504}" destId="{58BE5CB3-9BD7-44C4-BC76-A57DC9DD953A}" srcOrd="0" destOrd="0" presId="urn:microsoft.com/office/officeart/2005/8/layout/chevron2"/>
    <dgm:cxn modelId="{E8DD768C-6F2D-4E1B-B2E4-501BD44B4665}" type="presParOf" srcId="{22F0A62B-E00F-4309-8D8E-1B8E41135AB7}" destId="{9D8DFE48-B27F-4492-96D2-5C155026DBB9}" srcOrd="0" destOrd="0" presId="urn:microsoft.com/office/officeart/2005/8/layout/chevron2"/>
    <dgm:cxn modelId="{2AA6355D-BE7D-49BE-8663-8D5D810C604D}" type="presParOf" srcId="{9D8DFE48-B27F-4492-96D2-5C155026DBB9}" destId="{7DC57212-DB0E-4AA0-BB9C-F7419C3432E7}" srcOrd="0" destOrd="0" presId="urn:microsoft.com/office/officeart/2005/8/layout/chevron2"/>
    <dgm:cxn modelId="{A681BE66-9337-489E-A5F9-5D87F8E7E6A1}" type="presParOf" srcId="{9D8DFE48-B27F-4492-96D2-5C155026DBB9}" destId="{09346186-4FC1-4365-889D-8A1E48E3D5A5}" srcOrd="1" destOrd="0" presId="urn:microsoft.com/office/officeart/2005/8/layout/chevron2"/>
    <dgm:cxn modelId="{382373FC-F47E-43AB-BC25-6570E4AFE987}" type="presParOf" srcId="{22F0A62B-E00F-4309-8D8E-1B8E41135AB7}" destId="{C5C950E8-7C2C-4B92-A489-3D0BA18CB8C5}" srcOrd="1" destOrd="0" presId="urn:microsoft.com/office/officeart/2005/8/layout/chevron2"/>
    <dgm:cxn modelId="{2B4B06F4-2BBE-482C-B04F-6AD3BEA3EF9F}" type="presParOf" srcId="{22F0A62B-E00F-4309-8D8E-1B8E41135AB7}" destId="{6A89AA35-B5DD-4E84-84CA-04921DC6D962}" srcOrd="2" destOrd="0" presId="urn:microsoft.com/office/officeart/2005/8/layout/chevron2"/>
    <dgm:cxn modelId="{97667215-7E6D-4BFF-B35E-5EF29AF4FB5D}" type="presParOf" srcId="{6A89AA35-B5DD-4E84-84CA-04921DC6D962}" destId="{58BE5CB3-9BD7-44C4-BC76-A57DC9DD953A}" srcOrd="0" destOrd="0" presId="urn:microsoft.com/office/officeart/2005/8/layout/chevron2"/>
    <dgm:cxn modelId="{6963F0BD-0BE6-4431-BCC2-9CA55E0DDC2E}" type="presParOf" srcId="{6A89AA35-B5DD-4E84-84CA-04921DC6D962}" destId="{5DE6453B-D96B-4D9C-838C-02662F302895}" srcOrd="1" destOrd="0" presId="urn:microsoft.com/office/officeart/2005/8/layout/chevron2"/>
    <dgm:cxn modelId="{BA8B847D-F7CE-49B3-B1BD-FFD9BA39602D}" type="presParOf" srcId="{22F0A62B-E00F-4309-8D8E-1B8E41135AB7}" destId="{DE016D17-26CD-4FC8-A228-93E8F5356311}" srcOrd="3" destOrd="0" presId="urn:microsoft.com/office/officeart/2005/8/layout/chevron2"/>
    <dgm:cxn modelId="{781DA729-391A-44B4-9BFE-CE40C3F21C78}" type="presParOf" srcId="{22F0A62B-E00F-4309-8D8E-1B8E41135AB7}" destId="{18E78CA7-D7AC-469B-A943-CB45BA224A02}" srcOrd="4" destOrd="0" presId="urn:microsoft.com/office/officeart/2005/8/layout/chevron2"/>
    <dgm:cxn modelId="{D7B24B2E-90FD-46F3-9F9C-97906C70AED4}" type="presParOf" srcId="{18E78CA7-D7AC-469B-A943-CB45BA224A02}" destId="{F1E0506F-456D-4A13-8F7A-76B1FB3E7E24}" srcOrd="0" destOrd="0" presId="urn:microsoft.com/office/officeart/2005/8/layout/chevron2"/>
    <dgm:cxn modelId="{DB4E10A6-46F5-484A-AD9B-847D569C8E8E}" type="presParOf" srcId="{18E78CA7-D7AC-469B-A943-CB45BA224A02}" destId="{02CCC8F8-228D-4470-8E07-BE29E9DD347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0FA709-9D18-4F0A-91A3-996AF883636B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066526A-7D34-426E-A4A0-D176C7C2D40D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CD6348B8-2F39-42AB-85EF-34A27977D200}" type="parTrans" cxnId="{9758668B-CB78-4C89-84AB-A1D8ED584D46}">
      <dgm:prSet/>
      <dgm:spPr/>
      <dgm:t>
        <a:bodyPr/>
        <a:lstStyle/>
        <a:p>
          <a:endParaRPr lang="ru-RU"/>
        </a:p>
      </dgm:t>
    </dgm:pt>
    <dgm:pt modelId="{201AB63B-5A16-4D48-9507-5353B1E3A5C0}" type="sibTrans" cxnId="{9758668B-CB78-4C89-84AB-A1D8ED584D46}">
      <dgm:prSet/>
      <dgm:spPr/>
      <dgm:t>
        <a:bodyPr/>
        <a:lstStyle/>
        <a:p>
          <a:endParaRPr lang="ru-RU"/>
        </a:p>
      </dgm:t>
    </dgm:pt>
    <dgm:pt modelId="{459D1878-9982-4C12-A55A-B2FCDC6C866D}">
      <dgm:prSet phldrT="[Текст]" custT="1"/>
      <dgm:spPr/>
      <dgm:t>
        <a:bodyPr/>
        <a:lstStyle/>
        <a:p>
          <a:r>
            <a:rPr lang="ru-RU" sz="2400" dirty="0" smtClean="0"/>
            <a:t>Посмотри видеоролик из сказки, вспомни её название. </a:t>
          </a:r>
          <a:endParaRPr lang="ru-RU" sz="2400" dirty="0"/>
        </a:p>
      </dgm:t>
    </dgm:pt>
    <dgm:pt modelId="{6E6116C8-19C6-4313-8537-9A942E4A3127}" type="parTrans" cxnId="{42106F71-A721-410D-B2E3-173D2C5FD8BC}">
      <dgm:prSet/>
      <dgm:spPr/>
      <dgm:t>
        <a:bodyPr/>
        <a:lstStyle/>
        <a:p>
          <a:endParaRPr lang="ru-RU"/>
        </a:p>
      </dgm:t>
    </dgm:pt>
    <dgm:pt modelId="{150CC0CD-EC05-4716-9B62-DD02A0207C20}" type="sibTrans" cxnId="{42106F71-A721-410D-B2E3-173D2C5FD8BC}">
      <dgm:prSet/>
      <dgm:spPr/>
      <dgm:t>
        <a:bodyPr/>
        <a:lstStyle/>
        <a:p>
          <a:endParaRPr lang="ru-RU"/>
        </a:p>
      </dgm:t>
    </dgm:pt>
    <dgm:pt modelId="{B0F9F1E7-BF2C-4BF3-9E02-4F4C39C0F565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8F3D3746-EBE3-43FF-9C5D-5F25EDAAF8DF}" type="parTrans" cxnId="{18ABB8F1-CD2B-43AF-A651-F1DFE3F733DB}">
      <dgm:prSet/>
      <dgm:spPr/>
      <dgm:t>
        <a:bodyPr/>
        <a:lstStyle/>
        <a:p>
          <a:endParaRPr lang="ru-RU"/>
        </a:p>
      </dgm:t>
    </dgm:pt>
    <dgm:pt modelId="{880B02E0-F115-4E2E-AFCC-EDA60A18ECD2}" type="sibTrans" cxnId="{18ABB8F1-CD2B-43AF-A651-F1DFE3F733DB}">
      <dgm:prSet/>
      <dgm:spPr/>
      <dgm:t>
        <a:bodyPr/>
        <a:lstStyle/>
        <a:p>
          <a:endParaRPr lang="ru-RU"/>
        </a:p>
      </dgm:t>
    </dgm:pt>
    <dgm:pt modelId="{E38BB61D-9F5D-4396-9177-EC4CF83FE22A}">
      <dgm:prSet phldrT="[Текст]" custT="1"/>
      <dgm:spPr/>
      <dgm:t>
        <a:bodyPr/>
        <a:lstStyle/>
        <a:p>
          <a:r>
            <a:rPr lang="ru-RU" sz="2400" dirty="0" smtClean="0"/>
            <a:t>Нажми на героя сказки. Появится задание. Выбери правильный ответ. </a:t>
          </a:r>
          <a:endParaRPr lang="ru-RU" sz="2400" dirty="0"/>
        </a:p>
      </dgm:t>
    </dgm:pt>
    <dgm:pt modelId="{39CD348D-8289-4E1D-989B-FEFC607C8341}" type="parTrans" cxnId="{96554218-4CD5-44DD-99B8-A27B6D6EAC60}">
      <dgm:prSet/>
      <dgm:spPr/>
      <dgm:t>
        <a:bodyPr/>
        <a:lstStyle/>
        <a:p>
          <a:endParaRPr lang="ru-RU"/>
        </a:p>
      </dgm:t>
    </dgm:pt>
    <dgm:pt modelId="{2E33CC3A-940D-46C4-9337-349DEE626F1D}" type="sibTrans" cxnId="{96554218-4CD5-44DD-99B8-A27B6D6EAC60}">
      <dgm:prSet/>
      <dgm:spPr/>
      <dgm:t>
        <a:bodyPr/>
        <a:lstStyle/>
        <a:p>
          <a:endParaRPr lang="ru-RU"/>
        </a:p>
      </dgm:t>
    </dgm:pt>
    <dgm:pt modelId="{95E4C49E-D7E0-4A09-BE0C-7D701F053150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251F2940-5A8E-46DF-9A6E-E660C9711BE2}" type="parTrans" cxnId="{347B3918-CB8B-417C-A1D2-8A5AE5C7C35D}">
      <dgm:prSet/>
      <dgm:spPr/>
      <dgm:t>
        <a:bodyPr/>
        <a:lstStyle/>
        <a:p>
          <a:endParaRPr lang="ru-RU"/>
        </a:p>
      </dgm:t>
    </dgm:pt>
    <dgm:pt modelId="{28B3FCC9-A25F-4398-9346-FA2DA9F097B6}" type="sibTrans" cxnId="{347B3918-CB8B-417C-A1D2-8A5AE5C7C35D}">
      <dgm:prSet/>
      <dgm:spPr/>
      <dgm:t>
        <a:bodyPr/>
        <a:lstStyle/>
        <a:p>
          <a:endParaRPr lang="ru-RU"/>
        </a:p>
      </dgm:t>
    </dgm:pt>
    <dgm:pt modelId="{41F1353D-3717-40DC-A8B9-4FC47F1128CB}">
      <dgm:prSet phldrT="[Текст]" custT="1"/>
      <dgm:spPr/>
      <dgm:t>
        <a:bodyPr/>
        <a:lstStyle/>
        <a:p>
          <a:r>
            <a:rPr lang="ru-RU" sz="2400" dirty="0" smtClean="0"/>
            <a:t>Вернись по стрелке на игровое поле. Помоги всем зверятам попасть в домик.</a:t>
          </a:r>
          <a:endParaRPr lang="ru-RU" sz="2400" dirty="0"/>
        </a:p>
      </dgm:t>
    </dgm:pt>
    <dgm:pt modelId="{56AB4B6D-7DB5-4ABD-9D63-CBA165CA546A}" type="parTrans" cxnId="{30A5BD83-0D76-4171-B7DC-BC2C3DDE95AC}">
      <dgm:prSet/>
      <dgm:spPr/>
      <dgm:t>
        <a:bodyPr/>
        <a:lstStyle/>
        <a:p>
          <a:endParaRPr lang="ru-RU"/>
        </a:p>
      </dgm:t>
    </dgm:pt>
    <dgm:pt modelId="{71F4F405-33D9-4B25-A3AB-29C5CC822444}" type="sibTrans" cxnId="{30A5BD83-0D76-4171-B7DC-BC2C3DDE95AC}">
      <dgm:prSet/>
      <dgm:spPr/>
      <dgm:t>
        <a:bodyPr/>
        <a:lstStyle/>
        <a:p>
          <a:endParaRPr lang="ru-RU"/>
        </a:p>
      </dgm:t>
    </dgm:pt>
    <dgm:pt modelId="{47843F8F-94C9-4E50-BA24-477009399BE3}" type="pres">
      <dgm:prSet presAssocID="{CD0FA709-9D18-4F0A-91A3-996AF883636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A9253D-7962-4F1A-971E-36FBF2DD6863}" type="pres">
      <dgm:prSet presAssocID="{3066526A-7D34-426E-A4A0-D176C7C2D40D}" presName="composite" presStyleCnt="0"/>
      <dgm:spPr/>
    </dgm:pt>
    <dgm:pt modelId="{E0EBBB7D-DF3A-4F9A-9CA1-E0464C358A91}" type="pres">
      <dgm:prSet presAssocID="{3066526A-7D34-426E-A4A0-D176C7C2D40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929E6A-5B8C-4344-8F76-30C814C1318E}" type="pres">
      <dgm:prSet presAssocID="{3066526A-7D34-426E-A4A0-D176C7C2D40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6E01FB-98CA-432E-88B0-EC0E3C0B7093}" type="pres">
      <dgm:prSet presAssocID="{201AB63B-5A16-4D48-9507-5353B1E3A5C0}" presName="sp" presStyleCnt="0"/>
      <dgm:spPr/>
    </dgm:pt>
    <dgm:pt modelId="{74F0D7F1-9783-4935-83FB-66383C99D9CF}" type="pres">
      <dgm:prSet presAssocID="{B0F9F1E7-BF2C-4BF3-9E02-4F4C39C0F565}" presName="composite" presStyleCnt="0"/>
      <dgm:spPr/>
    </dgm:pt>
    <dgm:pt modelId="{5F29EAB0-B2E8-460D-AE84-3BAD9758ACA1}" type="pres">
      <dgm:prSet presAssocID="{B0F9F1E7-BF2C-4BF3-9E02-4F4C39C0F56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6BD812-3843-4C31-A7EE-D091BD9123E0}" type="pres">
      <dgm:prSet presAssocID="{B0F9F1E7-BF2C-4BF3-9E02-4F4C39C0F565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692CF2-CB74-427E-84B5-E7EEF448C3F8}" type="pres">
      <dgm:prSet presAssocID="{880B02E0-F115-4E2E-AFCC-EDA60A18ECD2}" presName="sp" presStyleCnt="0"/>
      <dgm:spPr/>
    </dgm:pt>
    <dgm:pt modelId="{C06B9F3E-2B6E-49FA-8CF6-05EAFADBB3E4}" type="pres">
      <dgm:prSet presAssocID="{95E4C49E-D7E0-4A09-BE0C-7D701F053150}" presName="composite" presStyleCnt="0"/>
      <dgm:spPr/>
    </dgm:pt>
    <dgm:pt modelId="{3BDE8B05-3DF8-412A-A046-1D600660C476}" type="pres">
      <dgm:prSet presAssocID="{95E4C49E-D7E0-4A09-BE0C-7D701F05315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E84D5A-7303-47DC-829B-41F93258F88B}" type="pres">
      <dgm:prSet presAssocID="{95E4C49E-D7E0-4A09-BE0C-7D701F05315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44D928-937D-47A7-8E78-CA12758401DB}" type="presOf" srcId="{E38BB61D-9F5D-4396-9177-EC4CF83FE22A}" destId="{C06BD812-3843-4C31-A7EE-D091BD9123E0}" srcOrd="0" destOrd="0" presId="urn:microsoft.com/office/officeart/2005/8/layout/chevron2"/>
    <dgm:cxn modelId="{E00FDE21-7A19-4692-AADB-80F377E2AA8F}" type="presOf" srcId="{B0F9F1E7-BF2C-4BF3-9E02-4F4C39C0F565}" destId="{5F29EAB0-B2E8-460D-AE84-3BAD9758ACA1}" srcOrd="0" destOrd="0" presId="urn:microsoft.com/office/officeart/2005/8/layout/chevron2"/>
    <dgm:cxn modelId="{E115466F-F86F-4ADC-9B9E-672487678535}" type="presOf" srcId="{3066526A-7D34-426E-A4A0-D176C7C2D40D}" destId="{E0EBBB7D-DF3A-4F9A-9CA1-E0464C358A91}" srcOrd="0" destOrd="0" presId="urn:microsoft.com/office/officeart/2005/8/layout/chevron2"/>
    <dgm:cxn modelId="{96554218-4CD5-44DD-99B8-A27B6D6EAC60}" srcId="{B0F9F1E7-BF2C-4BF3-9E02-4F4C39C0F565}" destId="{E38BB61D-9F5D-4396-9177-EC4CF83FE22A}" srcOrd="0" destOrd="0" parTransId="{39CD348D-8289-4E1D-989B-FEFC607C8341}" sibTransId="{2E33CC3A-940D-46C4-9337-349DEE626F1D}"/>
    <dgm:cxn modelId="{18ABB8F1-CD2B-43AF-A651-F1DFE3F733DB}" srcId="{CD0FA709-9D18-4F0A-91A3-996AF883636B}" destId="{B0F9F1E7-BF2C-4BF3-9E02-4F4C39C0F565}" srcOrd="1" destOrd="0" parTransId="{8F3D3746-EBE3-43FF-9C5D-5F25EDAAF8DF}" sibTransId="{880B02E0-F115-4E2E-AFCC-EDA60A18ECD2}"/>
    <dgm:cxn modelId="{837064DB-54A3-4627-9A13-30D05A84E86E}" type="presOf" srcId="{CD0FA709-9D18-4F0A-91A3-996AF883636B}" destId="{47843F8F-94C9-4E50-BA24-477009399BE3}" srcOrd="0" destOrd="0" presId="urn:microsoft.com/office/officeart/2005/8/layout/chevron2"/>
    <dgm:cxn modelId="{F0089EF9-1CF7-4F4E-8CF9-6D5B8E8FFC51}" type="presOf" srcId="{459D1878-9982-4C12-A55A-B2FCDC6C866D}" destId="{85929E6A-5B8C-4344-8F76-30C814C1318E}" srcOrd="0" destOrd="0" presId="urn:microsoft.com/office/officeart/2005/8/layout/chevron2"/>
    <dgm:cxn modelId="{7CBB2600-99BD-4E3E-925B-14FCD6D1DB0E}" type="presOf" srcId="{95E4C49E-D7E0-4A09-BE0C-7D701F053150}" destId="{3BDE8B05-3DF8-412A-A046-1D600660C476}" srcOrd="0" destOrd="0" presId="urn:microsoft.com/office/officeart/2005/8/layout/chevron2"/>
    <dgm:cxn modelId="{9758668B-CB78-4C89-84AB-A1D8ED584D46}" srcId="{CD0FA709-9D18-4F0A-91A3-996AF883636B}" destId="{3066526A-7D34-426E-A4A0-D176C7C2D40D}" srcOrd="0" destOrd="0" parTransId="{CD6348B8-2F39-42AB-85EF-34A27977D200}" sibTransId="{201AB63B-5A16-4D48-9507-5353B1E3A5C0}"/>
    <dgm:cxn modelId="{42106F71-A721-410D-B2E3-173D2C5FD8BC}" srcId="{3066526A-7D34-426E-A4A0-D176C7C2D40D}" destId="{459D1878-9982-4C12-A55A-B2FCDC6C866D}" srcOrd="0" destOrd="0" parTransId="{6E6116C8-19C6-4313-8537-9A942E4A3127}" sibTransId="{150CC0CD-EC05-4716-9B62-DD02A0207C20}"/>
    <dgm:cxn modelId="{347B3918-CB8B-417C-A1D2-8A5AE5C7C35D}" srcId="{CD0FA709-9D18-4F0A-91A3-996AF883636B}" destId="{95E4C49E-D7E0-4A09-BE0C-7D701F053150}" srcOrd="2" destOrd="0" parTransId="{251F2940-5A8E-46DF-9A6E-E660C9711BE2}" sibTransId="{28B3FCC9-A25F-4398-9346-FA2DA9F097B6}"/>
    <dgm:cxn modelId="{30A5BD83-0D76-4171-B7DC-BC2C3DDE95AC}" srcId="{95E4C49E-D7E0-4A09-BE0C-7D701F053150}" destId="{41F1353D-3717-40DC-A8B9-4FC47F1128CB}" srcOrd="0" destOrd="0" parTransId="{56AB4B6D-7DB5-4ABD-9D63-CBA165CA546A}" sibTransId="{71F4F405-33D9-4B25-A3AB-29C5CC822444}"/>
    <dgm:cxn modelId="{AFB1702C-6FD0-4E03-95F5-EDD3034A5DBC}" type="presOf" srcId="{41F1353D-3717-40DC-A8B9-4FC47F1128CB}" destId="{61E84D5A-7303-47DC-829B-41F93258F88B}" srcOrd="0" destOrd="0" presId="urn:microsoft.com/office/officeart/2005/8/layout/chevron2"/>
    <dgm:cxn modelId="{ED52012D-62E5-407B-8CBD-F62CDF7B66EE}" type="presParOf" srcId="{47843F8F-94C9-4E50-BA24-477009399BE3}" destId="{73A9253D-7962-4F1A-971E-36FBF2DD6863}" srcOrd="0" destOrd="0" presId="urn:microsoft.com/office/officeart/2005/8/layout/chevron2"/>
    <dgm:cxn modelId="{BE0CEBC5-FFDA-4AB5-82DD-2FBF7A1348FC}" type="presParOf" srcId="{73A9253D-7962-4F1A-971E-36FBF2DD6863}" destId="{E0EBBB7D-DF3A-4F9A-9CA1-E0464C358A91}" srcOrd="0" destOrd="0" presId="urn:microsoft.com/office/officeart/2005/8/layout/chevron2"/>
    <dgm:cxn modelId="{3EB33E95-14C6-415A-BE9D-B4F6FCA46078}" type="presParOf" srcId="{73A9253D-7962-4F1A-971E-36FBF2DD6863}" destId="{85929E6A-5B8C-4344-8F76-30C814C1318E}" srcOrd="1" destOrd="0" presId="urn:microsoft.com/office/officeart/2005/8/layout/chevron2"/>
    <dgm:cxn modelId="{A942B016-5415-400B-BF23-0BFC3320F79C}" type="presParOf" srcId="{47843F8F-94C9-4E50-BA24-477009399BE3}" destId="{DF6E01FB-98CA-432E-88B0-EC0E3C0B7093}" srcOrd="1" destOrd="0" presId="urn:microsoft.com/office/officeart/2005/8/layout/chevron2"/>
    <dgm:cxn modelId="{722BFF0C-FC09-478B-84C4-2A69181634E8}" type="presParOf" srcId="{47843F8F-94C9-4E50-BA24-477009399BE3}" destId="{74F0D7F1-9783-4935-83FB-66383C99D9CF}" srcOrd="2" destOrd="0" presId="urn:microsoft.com/office/officeart/2005/8/layout/chevron2"/>
    <dgm:cxn modelId="{B316D6C4-EE77-4427-8BC1-77DA96EB5CDB}" type="presParOf" srcId="{74F0D7F1-9783-4935-83FB-66383C99D9CF}" destId="{5F29EAB0-B2E8-460D-AE84-3BAD9758ACA1}" srcOrd="0" destOrd="0" presId="urn:microsoft.com/office/officeart/2005/8/layout/chevron2"/>
    <dgm:cxn modelId="{3A2E37BC-6F34-4F62-B1A1-6B4BFAFA0085}" type="presParOf" srcId="{74F0D7F1-9783-4935-83FB-66383C99D9CF}" destId="{C06BD812-3843-4C31-A7EE-D091BD9123E0}" srcOrd="1" destOrd="0" presId="urn:microsoft.com/office/officeart/2005/8/layout/chevron2"/>
    <dgm:cxn modelId="{89DC5506-A7CA-4FB4-B755-73BDCAFF06A0}" type="presParOf" srcId="{47843F8F-94C9-4E50-BA24-477009399BE3}" destId="{CF692CF2-CB74-427E-84B5-E7EEF448C3F8}" srcOrd="3" destOrd="0" presId="urn:microsoft.com/office/officeart/2005/8/layout/chevron2"/>
    <dgm:cxn modelId="{0A30A049-FC92-4F3E-8FEB-30AAEB695933}" type="presParOf" srcId="{47843F8F-94C9-4E50-BA24-477009399BE3}" destId="{C06B9F3E-2B6E-49FA-8CF6-05EAFADBB3E4}" srcOrd="4" destOrd="0" presId="urn:microsoft.com/office/officeart/2005/8/layout/chevron2"/>
    <dgm:cxn modelId="{6D1F7E33-4E53-4CC5-8F52-326841CA98A0}" type="presParOf" srcId="{C06B9F3E-2B6E-49FA-8CF6-05EAFADBB3E4}" destId="{3BDE8B05-3DF8-412A-A046-1D600660C476}" srcOrd="0" destOrd="0" presId="urn:microsoft.com/office/officeart/2005/8/layout/chevron2"/>
    <dgm:cxn modelId="{D189A83C-82FC-4B6D-8EBC-BA7E72C0455F}" type="presParOf" srcId="{C06B9F3E-2B6E-49FA-8CF6-05EAFADBB3E4}" destId="{61E84D5A-7303-47DC-829B-41F93258F88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AFCA2F-E138-4B16-B417-B1D53C7991B7}">
      <dsp:nvSpPr>
        <dsp:cNvPr id="0" name=""/>
        <dsp:cNvSpPr/>
      </dsp:nvSpPr>
      <dsp:spPr>
        <a:xfrm rot="5400000">
          <a:off x="-252802" y="255482"/>
          <a:ext cx="1685353" cy="1179747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1</a:t>
          </a:r>
          <a:endParaRPr lang="ru-RU" sz="3300" kern="1200" dirty="0"/>
        </a:p>
      </dsp:txBody>
      <dsp:txXfrm rot="-5400000">
        <a:off x="2" y="592553"/>
        <a:ext cx="1179747" cy="505606"/>
      </dsp:txXfrm>
    </dsp:sp>
    <dsp:sp modelId="{82A07187-0AEE-4AFC-B69D-1FDBC44CC2F8}">
      <dsp:nvSpPr>
        <dsp:cNvPr id="0" name=""/>
        <dsp:cNvSpPr/>
      </dsp:nvSpPr>
      <dsp:spPr>
        <a:xfrm rot="5400000">
          <a:off x="3566397" y="-2383971"/>
          <a:ext cx="1095479" cy="58687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Посмотри видеоролик из сказки, вспомни её название. Помоги Машеньке собрать яблоки.</a:t>
          </a:r>
          <a:endParaRPr lang="ru-RU" sz="2400" kern="1200" dirty="0"/>
        </a:p>
      </dsp:txBody>
      <dsp:txXfrm rot="-5400000">
        <a:off x="1179747" y="56156"/>
        <a:ext cx="5815303" cy="988525"/>
      </dsp:txXfrm>
    </dsp:sp>
    <dsp:sp modelId="{11A2B9AB-B9B8-475C-B44D-B0C88B4EAF9D}">
      <dsp:nvSpPr>
        <dsp:cNvPr id="0" name=""/>
        <dsp:cNvSpPr/>
      </dsp:nvSpPr>
      <dsp:spPr>
        <a:xfrm rot="5400000">
          <a:off x="-252802" y="1747729"/>
          <a:ext cx="1685353" cy="1179747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2</a:t>
          </a:r>
          <a:endParaRPr lang="ru-RU" sz="3300" kern="1200" dirty="0"/>
        </a:p>
      </dsp:txBody>
      <dsp:txXfrm rot="-5400000">
        <a:off x="2" y="2084800"/>
        <a:ext cx="1179747" cy="505606"/>
      </dsp:txXfrm>
    </dsp:sp>
    <dsp:sp modelId="{DFD0204C-0606-4C23-8275-E6E0066967E4}">
      <dsp:nvSpPr>
        <dsp:cNvPr id="0" name=""/>
        <dsp:cNvSpPr/>
      </dsp:nvSpPr>
      <dsp:spPr>
        <a:xfrm rot="5400000">
          <a:off x="3566397" y="-891724"/>
          <a:ext cx="1095479" cy="58687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Нажми на яблоко. Появится задание. Выбери правильный ответ.</a:t>
          </a:r>
          <a:endParaRPr lang="ru-RU" sz="2400" kern="1200" dirty="0"/>
        </a:p>
      </dsp:txBody>
      <dsp:txXfrm rot="-5400000">
        <a:off x="1179747" y="1548403"/>
        <a:ext cx="5815303" cy="988525"/>
      </dsp:txXfrm>
    </dsp:sp>
    <dsp:sp modelId="{746681E0-AF44-412C-99AB-2F5E258772DE}">
      <dsp:nvSpPr>
        <dsp:cNvPr id="0" name=""/>
        <dsp:cNvSpPr/>
      </dsp:nvSpPr>
      <dsp:spPr>
        <a:xfrm rot="5400000">
          <a:off x="-252802" y="3239976"/>
          <a:ext cx="1685353" cy="1179747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3</a:t>
          </a:r>
          <a:endParaRPr lang="ru-RU" sz="3300" kern="1200" dirty="0"/>
        </a:p>
      </dsp:txBody>
      <dsp:txXfrm rot="-5400000">
        <a:off x="2" y="3577047"/>
        <a:ext cx="1179747" cy="505606"/>
      </dsp:txXfrm>
    </dsp:sp>
    <dsp:sp modelId="{9F201C67-FA85-4168-92C3-75247DA815DE}">
      <dsp:nvSpPr>
        <dsp:cNvPr id="0" name=""/>
        <dsp:cNvSpPr/>
      </dsp:nvSpPr>
      <dsp:spPr>
        <a:xfrm rot="5400000">
          <a:off x="3566397" y="600523"/>
          <a:ext cx="1095479" cy="58687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Вернись по стрелке на игровое поле. Продолжай игру.</a:t>
          </a:r>
          <a:endParaRPr lang="ru-RU" sz="2400" kern="1200" dirty="0"/>
        </a:p>
      </dsp:txBody>
      <dsp:txXfrm rot="-5400000">
        <a:off x="1179747" y="3040651"/>
        <a:ext cx="5815303" cy="9885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C57212-DB0E-4AA0-BB9C-F7419C3432E7}">
      <dsp:nvSpPr>
        <dsp:cNvPr id="0" name=""/>
        <dsp:cNvSpPr/>
      </dsp:nvSpPr>
      <dsp:spPr>
        <a:xfrm rot="5400000">
          <a:off x="-242193" y="244593"/>
          <a:ext cx="1614623" cy="1130236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1</a:t>
          </a:r>
          <a:endParaRPr lang="ru-RU" sz="3100" kern="1200" dirty="0"/>
        </a:p>
      </dsp:txBody>
      <dsp:txXfrm rot="-5400000">
        <a:off x="1" y="567517"/>
        <a:ext cx="1130236" cy="484387"/>
      </dsp:txXfrm>
    </dsp:sp>
    <dsp:sp modelId="{09346186-4FC1-4365-889D-8A1E48E3D5A5}">
      <dsp:nvSpPr>
        <dsp:cNvPr id="0" name=""/>
        <dsp:cNvSpPr/>
      </dsp:nvSpPr>
      <dsp:spPr>
        <a:xfrm rot="5400000">
          <a:off x="3350315" y="-2217678"/>
          <a:ext cx="1049505" cy="54896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Посмотри видеоролик из сказки, вспомни её название. Помоги козлятам спрятаться от волка.</a:t>
          </a:r>
          <a:endParaRPr lang="ru-RU" sz="2400" kern="1200" dirty="0"/>
        </a:p>
      </dsp:txBody>
      <dsp:txXfrm rot="-5400000">
        <a:off x="1130237" y="53633"/>
        <a:ext cx="5438430" cy="947039"/>
      </dsp:txXfrm>
    </dsp:sp>
    <dsp:sp modelId="{58BE5CB3-9BD7-44C4-BC76-A57DC9DD953A}">
      <dsp:nvSpPr>
        <dsp:cNvPr id="0" name=""/>
        <dsp:cNvSpPr/>
      </dsp:nvSpPr>
      <dsp:spPr>
        <a:xfrm rot="5400000">
          <a:off x="-242193" y="1665327"/>
          <a:ext cx="1614623" cy="1130236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2</a:t>
          </a:r>
          <a:endParaRPr lang="ru-RU" sz="3100" kern="1200" dirty="0"/>
        </a:p>
      </dsp:txBody>
      <dsp:txXfrm rot="-5400000">
        <a:off x="1" y="1988251"/>
        <a:ext cx="1130236" cy="484387"/>
      </dsp:txXfrm>
    </dsp:sp>
    <dsp:sp modelId="{5DE6453B-D96B-4D9C-838C-02662F302895}">
      <dsp:nvSpPr>
        <dsp:cNvPr id="0" name=""/>
        <dsp:cNvSpPr/>
      </dsp:nvSpPr>
      <dsp:spPr>
        <a:xfrm rot="5400000">
          <a:off x="3350315" y="-796944"/>
          <a:ext cx="1049505" cy="54896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Нажми на козлёнка. Появится задание. Выбери правильный ответ.</a:t>
          </a:r>
          <a:endParaRPr lang="ru-RU" sz="2400" kern="1200" dirty="0"/>
        </a:p>
      </dsp:txBody>
      <dsp:txXfrm rot="-5400000">
        <a:off x="1130237" y="1474367"/>
        <a:ext cx="5438430" cy="947039"/>
      </dsp:txXfrm>
    </dsp:sp>
    <dsp:sp modelId="{F1E0506F-456D-4A13-8F7A-76B1FB3E7E24}">
      <dsp:nvSpPr>
        <dsp:cNvPr id="0" name=""/>
        <dsp:cNvSpPr/>
      </dsp:nvSpPr>
      <dsp:spPr>
        <a:xfrm rot="5400000">
          <a:off x="-242193" y="3086061"/>
          <a:ext cx="1614623" cy="1130236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3</a:t>
          </a:r>
          <a:endParaRPr lang="ru-RU" sz="3100" kern="1200" dirty="0"/>
        </a:p>
      </dsp:txBody>
      <dsp:txXfrm rot="-5400000">
        <a:off x="1" y="3408985"/>
        <a:ext cx="1130236" cy="484387"/>
      </dsp:txXfrm>
    </dsp:sp>
    <dsp:sp modelId="{02CCC8F8-228D-4470-8E07-BE29E9DD3470}">
      <dsp:nvSpPr>
        <dsp:cNvPr id="0" name=""/>
        <dsp:cNvSpPr/>
      </dsp:nvSpPr>
      <dsp:spPr>
        <a:xfrm rot="5400000">
          <a:off x="3350315" y="623789"/>
          <a:ext cx="1049505" cy="54896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Вернись по стрелке на игровое поле. Продолжай игру.</a:t>
          </a:r>
          <a:endParaRPr lang="ru-RU" sz="2400" kern="1200" dirty="0"/>
        </a:p>
      </dsp:txBody>
      <dsp:txXfrm rot="-5400000">
        <a:off x="1130237" y="2895101"/>
        <a:ext cx="5438430" cy="9470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8B44BA-EE4E-45B1-83BB-E8A3EF5EF4DE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1F21D-E6DD-4BE0-8CA7-D4A93FE255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947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3E8C3-4D14-4831-91C2-A5E0E536C970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6C6C9-3315-4D16-8C86-99F54A571C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3E8C3-4D14-4831-91C2-A5E0E536C970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6C6C9-3315-4D16-8C86-99F54A571C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3E8C3-4D14-4831-91C2-A5E0E536C970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6C6C9-3315-4D16-8C86-99F54A571C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3E8C3-4D14-4831-91C2-A5E0E536C970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6C6C9-3315-4D16-8C86-99F54A571C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3E8C3-4D14-4831-91C2-A5E0E536C970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6C6C9-3315-4D16-8C86-99F54A571C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3E8C3-4D14-4831-91C2-A5E0E536C970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6C6C9-3315-4D16-8C86-99F54A571C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3E8C3-4D14-4831-91C2-A5E0E536C970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6C6C9-3315-4D16-8C86-99F54A571C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3E8C3-4D14-4831-91C2-A5E0E536C970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6C6C9-3315-4D16-8C86-99F54A571C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3E8C3-4D14-4831-91C2-A5E0E536C970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6C6C9-3315-4D16-8C86-99F54A571C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3E8C3-4D14-4831-91C2-A5E0E536C970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6C6C9-3315-4D16-8C86-99F54A571C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3E8C3-4D14-4831-91C2-A5E0E536C970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6C6C9-3315-4D16-8C86-99F54A571C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3E8C3-4D14-4831-91C2-A5E0E536C970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6C6C9-3315-4D16-8C86-99F54A571C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4.png"/><Relationship Id="rId2" Type="http://schemas.openxmlformats.org/officeDocument/2006/relationships/audio" Target="file:///D:\&#1054;&#1082;&#1089;&#1072;&#1085;&#1072;\&#1080;&#1075;&#1088;&#1072;\poprobuy_eshe.wav" TargetMode="External"/><Relationship Id="rId1" Type="http://schemas.openxmlformats.org/officeDocument/2006/relationships/audio" Target="file:///C:\Users\&#1059;&#1095;&#1080;&#1090;&#1077;&#1083;&#1100;\Desktop\&#1055;&#1056;&#1045;&#1047;&#1045;&#1053;&#1058;&#1040;&#1062;&#1048;&#1048;\&#1084;&#1072;&#1090;&#1077;&#1084;&#1072;&#1090;&#1080;&#1082;&#1072;\v_gosti_k_skazke\molodec.wav" TargetMode="Externa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audio" Target="file:///C:\Users\&#1059;&#1095;&#1080;&#1090;&#1077;&#1083;&#1100;\Desktop\&#1055;&#1056;&#1045;&#1047;&#1045;&#1053;&#1058;&#1040;&#1062;&#1048;&#1048;\&#1084;&#1072;&#1090;&#1077;&#1084;&#1072;&#1090;&#1080;&#1082;&#1072;\v_gosti_k_skazke\poprobuy_eshe.wav" TargetMode="External"/><Relationship Id="rId7" Type="http://schemas.openxmlformats.org/officeDocument/2006/relationships/image" Target="../media/image36.png"/><Relationship Id="rId2" Type="http://schemas.openxmlformats.org/officeDocument/2006/relationships/audio" Target="file:///D:\&#1054;&#1082;&#1089;&#1072;&#1085;&#1072;\&#1080;&#1075;&#1088;&#1072;\poprobuy_eshe.wav" TargetMode="External"/><Relationship Id="rId1" Type="http://schemas.openxmlformats.org/officeDocument/2006/relationships/audio" Target="file:///C:\Users\&#1059;&#1095;&#1080;&#1090;&#1077;&#1083;&#1100;\Desktop\&#1055;&#1056;&#1045;&#1047;&#1045;&#1053;&#1058;&#1040;&#1062;&#1048;&#1048;\&#1084;&#1072;&#1090;&#1077;&#1084;&#1072;&#1090;&#1080;&#1082;&#1072;\v_gosti_k_skazke\molodec.wav" TargetMode="External"/><Relationship Id="rId6" Type="http://schemas.openxmlformats.org/officeDocument/2006/relationships/image" Target="../media/image35.png"/><Relationship Id="rId5" Type="http://schemas.openxmlformats.org/officeDocument/2006/relationships/slide" Target="slide3.xml"/><Relationship Id="rId4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0.png"/><Relationship Id="rId2" Type="http://schemas.openxmlformats.org/officeDocument/2006/relationships/audio" Target="file:///C:\Users\&#1059;&#1095;&#1080;&#1090;&#1077;&#1083;&#1100;\Desktop\&#1055;&#1056;&#1045;&#1047;&#1045;&#1053;&#1058;&#1040;&#1062;&#1048;&#1048;\&#1084;&#1072;&#1090;&#1077;&#1084;&#1072;&#1090;&#1080;&#1082;&#1072;\v_gosti_k_skazke\poprobuy_eshe.wav" TargetMode="External"/><Relationship Id="rId1" Type="http://schemas.openxmlformats.org/officeDocument/2006/relationships/audio" Target="file:///C:\Users\&#1059;&#1095;&#1080;&#1090;&#1077;&#1083;&#1100;\Desktop\&#1055;&#1056;&#1045;&#1047;&#1045;&#1053;&#1058;&#1040;&#1062;&#1048;&#1048;\&#1084;&#1072;&#1090;&#1077;&#1084;&#1072;&#1090;&#1080;&#1082;&#1072;\v_gosti_k_skazke\molodec.wav" TargetMode="Externa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3.png"/><Relationship Id="rId2" Type="http://schemas.openxmlformats.org/officeDocument/2006/relationships/audio" Target="file:///C:\Users\&#1059;&#1095;&#1080;&#1090;&#1077;&#1083;&#1100;\Desktop\&#1055;&#1056;&#1045;&#1047;&#1045;&#1053;&#1058;&#1040;&#1062;&#1048;&#1048;\&#1084;&#1072;&#1090;&#1077;&#1084;&#1072;&#1090;&#1080;&#1082;&#1072;\v_gosti_k_skazke\poprobuy_eshe.wav" TargetMode="External"/><Relationship Id="rId1" Type="http://schemas.openxmlformats.org/officeDocument/2006/relationships/audio" Target="file:///C:\Users\&#1059;&#1095;&#1080;&#1090;&#1077;&#1083;&#1100;\Desktop\&#1055;&#1056;&#1045;&#1047;&#1045;&#1053;&#1058;&#1040;&#1062;&#1048;&#1048;\&#1084;&#1072;&#1090;&#1077;&#1084;&#1072;&#1090;&#1080;&#1082;&#1072;\v_gosti_k_skazke\molodec.wav" TargetMode="Externa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6.png"/><Relationship Id="rId2" Type="http://schemas.openxmlformats.org/officeDocument/2006/relationships/audio" Target="file:///D:\&#1054;&#1082;&#1089;&#1072;&#1085;&#1072;\&#1080;&#1075;&#1088;&#1072;\poprobuy_eshe.wav" TargetMode="External"/><Relationship Id="rId1" Type="http://schemas.openxmlformats.org/officeDocument/2006/relationships/audio" Target="file:///C:\Users\&#1059;&#1095;&#1080;&#1090;&#1077;&#1083;&#1100;\Desktop\&#1055;&#1056;&#1045;&#1047;&#1045;&#1053;&#1058;&#1040;&#1062;&#1048;&#1048;\&#1084;&#1072;&#1090;&#1077;&#1084;&#1072;&#1090;&#1080;&#1082;&#1072;\v_gosti_k_skazke\molodec.wav" TargetMode="Externa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8.png"/><Relationship Id="rId2" Type="http://schemas.openxmlformats.org/officeDocument/2006/relationships/audio" Target="file:///D:\&#1054;&#1082;&#1089;&#1072;&#1085;&#1072;\&#1080;&#1075;&#1088;&#1072;\poprobuy_eshe.wav" TargetMode="External"/><Relationship Id="rId1" Type="http://schemas.openxmlformats.org/officeDocument/2006/relationships/audio" Target="file:///C:\Users\&#1059;&#1095;&#1080;&#1090;&#1077;&#1083;&#1100;\Desktop\&#1055;&#1056;&#1045;&#1047;&#1045;&#1053;&#1058;&#1040;&#1062;&#1048;&#1048;\&#1084;&#1072;&#1090;&#1077;&#1084;&#1072;&#1090;&#1080;&#1082;&#1072;\v_gosti_k_skazke\molodec.wav" TargetMode="External"/><Relationship Id="rId6" Type="http://schemas.openxmlformats.org/officeDocument/2006/relationships/image" Target="../media/image47.png"/><Relationship Id="rId5" Type="http://schemas.openxmlformats.org/officeDocument/2006/relationships/image" Target="../media/image43.png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image" Target="../media/image52.jpeg"/><Relationship Id="rId3" Type="http://schemas.openxmlformats.org/officeDocument/2006/relationships/image" Target="../media/image49.jpeg"/><Relationship Id="rId7" Type="http://schemas.openxmlformats.org/officeDocument/2006/relationships/slide" Target="slide20.xml"/><Relationship Id="rId12" Type="http://schemas.openxmlformats.org/officeDocument/2006/relationships/slide" Target="slide23.xml"/><Relationship Id="rId2" Type="http://schemas.openxmlformats.org/officeDocument/2006/relationships/slideLayout" Target="../slideLayouts/slideLayout7.xml"/><Relationship Id="rId16" Type="http://schemas.openxmlformats.org/officeDocument/2006/relationships/slide" Target="slide2.xml"/><Relationship Id="rId1" Type="http://schemas.openxmlformats.org/officeDocument/2006/relationships/video" Target="file:///D:\&#1054;&#1082;&#1089;&#1072;&#1085;&#1072;\&#1080;&#1075;&#1088;&#1072;\&#1060;&#1080;&#1083;&#1100;&#1084;_0003.wmv" TargetMode="External"/><Relationship Id="rId6" Type="http://schemas.openxmlformats.org/officeDocument/2006/relationships/image" Target="../media/image51.jpeg"/><Relationship Id="rId11" Type="http://schemas.openxmlformats.org/officeDocument/2006/relationships/slide" Target="slide19.xml"/><Relationship Id="rId5" Type="http://schemas.openxmlformats.org/officeDocument/2006/relationships/slide" Target="slide21.xml"/><Relationship Id="rId15" Type="http://schemas.openxmlformats.org/officeDocument/2006/relationships/slide" Target="slide31.xml"/><Relationship Id="rId10" Type="http://schemas.openxmlformats.org/officeDocument/2006/relationships/slide" Target="slide22.xml"/><Relationship Id="rId4" Type="http://schemas.openxmlformats.org/officeDocument/2006/relationships/image" Target="../media/image50.png"/><Relationship Id="rId9" Type="http://schemas.openxmlformats.org/officeDocument/2006/relationships/slide" Target="slide17.xml"/><Relationship Id="rId14" Type="http://schemas.openxmlformats.org/officeDocument/2006/relationships/image" Target="../media/image5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5.png"/><Relationship Id="rId2" Type="http://schemas.openxmlformats.org/officeDocument/2006/relationships/audio" Target="file:///C:\Users\&#1059;&#1095;&#1080;&#1090;&#1077;&#1083;&#1100;\Desktop\&#1055;&#1056;&#1045;&#1047;&#1045;&#1053;&#1058;&#1040;&#1062;&#1048;&#1048;\&#1084;&#1072;&#1090;&#1077;&#1084;&#1072;&#1090;&#1080;&#1082;&#1072;\v_gosti_k_skazke\poprobuy_eshe.wav" TargetMode="External"/><Relationship Id="rId1" Type="http://schemas.openxmlformats.org/officeDocument/2006/relationships/audio" Target="file:///C:\Users\&#1059;&#1095;&#1080;&#1090;&#1077;&#1083;&#1100;\Desktop\&#1055;&#1056;&#1045;&#1047;&#1045;&#1053;&#1058;&#1040;&#1062;&#1048;&#1048;\&#1084;&#1072;&#1090;&#1077;&#1084;&#1072;&#1090;&#1080;&#1082;&#1072;\v_gosti_k_skazke\molodec.wav" TargetMode="External"/><Relationship Id="rId6" Type="http://schemas.openxmlformats.org/officeDocument/2006/relationships/image" Target="../media/image54.png"/><Relationship Id="rId5" Type="http://schemas.openxmlformats.org/officeDocument/2006/relationships/slide" Target="slide16.xml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7.png"/><Relationship Id="rId2" Type="http://schemas.openxmlformats.org/officeDocument/2006/relationships/audio" Target="file:///D:\&#1054;&#1082;&#1089;&#1072;&#1085;&#1072;\&#1080;&#1075;&#1088;&#1072;\poprobuy_eshe.wav" TargetMode="External"/><Relationship Id="rId1" Type="http://schemas.openxmlformats.org/officeDocument/2006/relationships/audio" Target="file:///C:\Users\&#1059;&#1095;&#1080;&#1090;&#1077;&#1083;&#1100;\Desktop\&#1055;&#1056;&#1045;&#1047;&#1045;&#1053;&#1058;&#1040;&#1062;&#1048;&#1048;\&#1084;&#1072;&#1090;&#1077;&#1084;&#1072;&#1090;&#1080;&#1082;&#1072;\v_gosti_k_skazke\molodec.wav" TargetMode="External"/><Relationship Id="rId6" Type="http://schemas.openxmlformats.org/officeDocument/2006/relationships/image" Target="../media/image29.png"/><Relationship Id="rId5" Type="http://schemas.openxmlformats.org/officeDocument/2006/relationships/slide" Target="slide16.xml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0.png"/><Relationship Id="rId2" Type="http://schemas.openxmlformats.org/officeDocument/2006/relationships/audio" Target="file:///D:\&#1054;&#1082;&#1089;&#1072;&#1085;&#1072;\&#1080;&#1075;&#1088;&#1072;\poprobuy_eshe.wav" TargetMode="External"/><Relationship Id="rId1" Type="http://schemas.openxmlformats.org/officeDocument/2006/relationships/audio" Target="file:///C:\Users\&#1059;&#1095;&#1080;&#1090;&#1077;&#1083;&#1100;\Desktop\&#1055;&#1056;&#1045;&#1047;&#1045;&#1053;&#1058;&#1040;&#1062;&#1048;&#1048;\&#1084;&#1072;&#1090;&#1077;&#1084;&#1072;&#1090;&#1080;&#1082;&#1072;\v_gosti_k_skazke\molodec.wav" TargetMode="External"/><Relationship Id="rId6" Type="http://schemas.openxmlformats.org/officeDocument/2006/relationships/image" Target="../media/image59.png"/><Relationship Id="rId5" Type="http://schemas.openxmlformats.org/officeDocument/2006/relationships/slide" Target="slide16.xml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" Target="slide3.xml"/><Relationship Id="rId7" Type="http://schemas.openxmlformats.org/officeDocument/2006/relationships/slide" Target="slide2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9.jpeg"/><Relationship Id="rId5" Type="http://schemas.openxmlformats.org/officeDocument/2006/relationships/slide" Target="slide16.xml"/><Relationship Id="rId10" Type="http://schemas.openxmlformats.org/officeDocument/2006/relationships/image" Target="../media/image8.jpeg"/><Relationship Id="rId4" Type="http://schemas.openxmlformats.org/officeDocument/2006/relationships/image" Target="../media/image4.jpe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3.png"/><Relationship Id="rId2" Type="http://schemas.openxmlformats.org/officeDocument/2006/relationships/audio" Target="file:///D:\&#1054;&#1082;&#1089;&#1072;&#1085;&#1072;\&#1080;&#1075;&#1088;&#1072;\poprobuy_eshe.wav" TargetMode="External"/><Relationship Id="rId1" Type="http://schemas.openxmlformats.org/officeDocument/2006/relationships/audio" Target="file:///C:\Users\&#1059;&#1095;&#1080;&#1090;&#1077;&#1083;&#1100;\Desktop\&#1055;&#1056;&#1045;&#1047;&#1045;&#1053;&#1058;&#1040;&#1062;&#1048;&#1048;\&#1084;&#1072;&#1090;&#1077;&#1084;&#1072;&#1090;&#1080;&#1082;&#1072;\v_gosti_k_skazke\molodec.wav" TargetMode="External"/><Relationship Id="rId6" Type="http://schemas.openxmlformats.org/officeDocument/2006/relationships/image" Target="../media/image62.png"/><Relationship Id="rId5" Type="http://schemas.openxmlformats.org/officeDocument/2006/relationships/slide" Target="slide16.xml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6.png"/><Relationship Id="rId2" Type="http://schemas.openxmlformats.org/officeDocument/2006/relationships/audio" Target="file:///D:\&#1054;&#1082;&#1089;&#1072;&#1085;&#1072;\&#1080;&#1075;&#1088;&#1072;\poprobuy_eshe.wav" TargetMode="External"/><Relationship Id="rId1" Type="http://schemas.openxmlformats.org/officeDocument/2006/relationships/audio" Target="file:///C:\Users\&#1059;&#1095;&#1080;&#1090;&#1077;&#1083;&#1100;\Desktop\&#1055;&#1056;&#1045;&#1047;&#1045;&#1053;&#1058;&#1040;&#1062;&#1048;&#1048;\&#1084;&#1072;&#1090;&#1077;&#1084;&#1072;&#1090;&#1080;&#1082;&#1072;\v_gosti_k_skazke\molodec.wav" TargetMode="External"/><Relationship Id="rId6" Type="http://schemas.openxmlformats.org/officeDocument/2006/relationships/image" Target="../media/image65.png"/><Relationship Id="rId5" Type="http://schemas.openxmlformats.org/officeDocument/2006/relationships/slide" Target="slide16.xml"/><Relationship Id="rId4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audio" Target="file:///D:\&#1054;&#1082;&#1089;&#1072;&#1085;&#1072;\&#1080;&#1075;&#1088;&#1072;\poprobuy_eshe.wav" TargetMode="External"/><Relationship Id="rId7" Type="http://schemas.openxmlformats.org/officeDocument/2006/relationships/image" Target="../media/image68.png"/><Relationship Id="rId2" Type="http://schemas.openxmlformats.org/officeDocument/2006/relationships/audio" Target="file:///C:\Users\&#1059;&#1095;&#1080;&#1090;&#1077;&#1083;&#1100;\Desktop\&#1055;&#1056;&#1045;&#1047;&#1045;&#1053;&#1058;&#1040;&#1062;&#1048;&#1048;\&#1084;&#1072;&#1090;&#1077;&#1084;&#1072;&#1090;&#1080;&#1082;&#1072;\v_gosti_k_skazke\poprobuy_eshe.wav" TargetMode="External"/><Relationship Id="rId1" Type="http://schemas.openxmlformats.org/officeDocument/2006/relationships/audio" Target="file:///C:\Users\&#1059;&#1095;&#1080;&#1090;&#1077;&#1083;&#1100;\Desktop\&#1055;&#1056;&#1045;&#1047;&#1045;&#1053;&#1058;&#1040;&#1062;&#1048;&#1048;\&#1084;&#1072;&#1090;&#1077;&#1084;&#1072;&#1090;&#1080;&#1082;&#1072;\v_gosti_k_skazke\molodec.wav" TargetMode="External"/><Relationship Id="rId6" Type="http://schemas.openxmlformats.org/officeDocument/2006/relationships/slide" Target="slide16.xml"/><Relationship Id="rId5" Type="http://schemas.openxmlformats.org/officeDocument/2006/relationships/image" Target="../media/image49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7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2.png"/><Relationship Id="rId2" Type="http://schemas.openxmlformats.org/officeDocument/2006/relationships/audio" Target="file:///D:\&#1054;&#1082;&#1089;&#1072;&#1085;&#1072;\&#1080;&#1075;&#1088;&#1072;\poprobuy_eshe.wav" TargetMode="External"/><Relationship Id="rId1" Type="http://schemas.openxmlformats.org/officeDocument/2006/relationships/audio" Target="file:///C:\Users\&#1059;&#1095;&#1080;&#1090;&#1077;&#1083;&#1100;\Desktop\&#1055;&#1056;&#1045;&#1047;&#1045;&#1053;&#1058;&#1040;&#1062;&#1048;&#1048;\&#1084;&#1072;&#1090;&#1077;&#1084;&#1072;&#1090;&#1080;&#1082;&#1072;\v_gosti_k_skazke\molodec.wav" TargetMode="External"/><Relationship Id="rId6" Type="http://schemas.openxmlformats.org/officeDocument/2006/relationships/image" Target="../media/image71.png"/><Relationship Id="rId5" Type="http://schemas.openxmlformats.org/officeDocument/2006/relationships/slide" Target="slide16.xml"/><Relationship Id="rId4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13" Type="http://schemas.openxmlformats.org/officeDocument/2006/relationships/image" Target="../media/image79.jpeg"/><Relationship Id="rId3" Type="http://schemas.openxmlformats.org/officeDocument/2006/relationships/image" Target="../media/image74.jpeg"/><Relationship Id="rId7" Type="http://schemas.openxmlformats.org/officeDocument/2006/relationships/image" Target="../media/image76.png"/><Relationship Id="rId12" Type="http://schemas.openxmlformats.org/officeDocument/2006/relationships/slide" Target="slide28.xml"/><Relationship Id="rId17" Type="http://schemas.openxmlformats.org/officeDocument/2006/relationships/image" Target="../media/image81.jpeg"/><Relationship Id="rId2" Type="http://schemas.openxmlformats.org/officeDocument/2006/relationships/slideLayout" Target="../slideLayouts/slideLayout7.xml"/><Relationship Id="rId16" Type="http://schemas.openxmlformats.org/officeDocument/2006/relationships/slide" Target="slide32.xml"/><Relationship Id="rId1" Type="http://schemas.openxmlformats.org/officeDocument/2006/relationships/video" Target="file:///D:\&#1054;&#1082;&#1089;&#1072;&#1085;&#1072;\&#1080;&#1075;&#1088;&#1072;\&#1060;&#1080;&#1083;&#1100;&#1084;_0004.wmv" TargetMode="External"/><Relationship Id="rId6" Type="http://schemas.openxmlformats.org/officeDocument/2006/relationships/slide" Target="slide26.xml"/><Relationship Id="rId11" Type="http://schemas.openxmlformats.org/officeDocument/2006/relationships/image" Target="../media/image78.jpeg"/><Relationship Id="rId5" Type="http://schemas.openxmlformats.org/officeDocument/2006/relationships/image" Target="../media/image75.jpeg"/><Relationship Id="rId15" Type="http://schemas.openxmlformats.org/officeDocument/2006/relationships/slide" Target="slide2.xml"/><Relationship Id="rId10" Type="http://schemas.openxmlformats.org/officeDocument/2006/relationships/slide" Target="slide29.xml"/><Relationship Id="rId4" Type="http://schemas.openxmlformats.org/officeDocument/2006/relationships/slide" Target="slide25.xml"/><Relationship Id="rId9" Type="http://schemas.openxmlformats.org/officeDocument/2006/relationships/image" Target="../media/image77.gif"/><Relationship Id="rId14" Type="http://schemas.openxmlformats.org/officeDocument/2006/relationships/image" Target="../media/image8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4.png"/><Relationship Id="rId2" Type="http://schemas.openxmlformats.org/officeDocument/2006/relationships/audio" Target="file:///D:\&#1054;&#1082;&#1089;&#1072;&#1085;&#1072;\&#1080;&#1075;&#1088;&#1072;\poprobuy_eshe.wav" TargetMode="External"/><Relationship Id="rId1" Type="http://schemas.openxmlformats.org/officeDocument/2006/relationships/audio" Target="file:///C:\Users\&#1059;&#1095;&#1080;&#1090;&#1077;&#1083;&#1100;\Desktop\&#1055;&#1056;&#1045;&#1047;&#1045;&#1053;&#1058;&#1040;&#1062;&#1048;&#1048;\&#1084;&#1072;&#1090;&#1077;&#1084;&#1072;&#1090;&#1080;&#1082;&#1072;\v_gosti_k_skazke\molodec.wav" TargetMode="Externa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74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6.png"/><Relationship Id="rId2" Type="http://schemas.openxmlformats.org/officeDocument/2006/relationships/audio" Target="file:///D:\&#1054;&#1082;&#1089;&#1072;&#1085;&#1072;\&#1080;&#1075;&#1088;&#1072;\poprobuy_eshe.wav" TargetMode="External"/><Relationship Id="rId1" Type="http://schemas.openxmlformats.org/officeDocument/2006/relationships/audio" Target="file:///C:\Users\&#1059;&#1095;&#1080;&#1090;&#1077;&#1083;&#1100;\Desktop\&#1055;&#1056;&#1045;&#1047;&#1045;&#1053;&#1058;&#1040;&#1062;&#1048;&#1048;\&#1084;&#1072;&#1090;&#1077;&#1084;&#1072;&#1090;&#1080;&#1082;&#1072;\v_gosti_k_skazke\molodec.wav" TargetMode="External"/><Relationship Id="rId6" Type="http://schemas.openxmlformats.org/officeDocument/2006/relationships/image" Target="../media/image85.png"/><Relationship Id="rId5" Type="http://schemas.openxmlformats.org/officeDocument/2006/relationships/slide" Target="slide24.xml"/><Relationship Id="rId4" Type="http://schemas.openxmlformats.org/officeDocument/2006/relationships/image" Target="../media/image74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9.png"/><Relationship Id="rId2" Type="http://schemas.openxmlformats.org/officeDocument/2006/relationships/audio" Target="file:///D:\&#1054;&#1082;&#1089;&#1072;&#1085;&#1072;\&#1080;&#1075;&#1088;&#1072;\poprobuy_eshe.wav" TargetMode="External"/><Relationship Id="rId1" Type="http://schemas.openxmlformats.org/officeDocument/2006/relationships/audio" Target="file:///C:\Users\&#1059;&#1095;&#1080;&#1090;&#1077;&#1083;&#1100;\Desktop\&#1055;&#1056;&#1045;&#1047;&#1045;&#1053;&#1058;&#1040;&#1062;&#1048;&#1048;\&#1084;&#1072;&#1090;&#1077;&#1084;&#1072;&#1090;&#1080;&#1082;&#1072;\v_gosti_k_skazke\molodec.wav" TargetMode="External"/><Relationship Id="rId6" Type="http://schemas.openxmlformats.org/officeDocument/2006/relationships/image" Target="../media/image88.png"/><Relationship Id="rId5" Type="http://schemas.openxmlformats.org/officeDocument/2006/relationships/slide" Target="slide24.xml"/><Relationship Id="rId4" Type="http://schemas.openxmlformats.org/officeDocument/2006/relationships/image" Target="../media/image74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2.png"/><Relationship Id="rId2" Type="http://schemas.openxmlformats.org/officeDocument/2006/relationships/audio" Target="file:///D:\&#1054;&#1082;&#1089;&#1072;&#1085;&#1072;\&#1080;&#1075;&#1088;&#1072;\poprobuy_eshe.wav" TargetMode="External"/><Relationship Id="rId1" Type="http://schemas.openxmlformats.org/officeDocument/2006/relationships/audio" Target="file:///C:\Users\&#1059;&#1095;&#1080;&#1090;&#1077;&#1083;&#1100;\Desktop\&#1055;&#1056;&#1045;&#1047;&#1045;&#1053;&#1058;&#1040;&#1062;&#1048;&#1048;\&#1084;&#1072;&#1090;&#1077;&#1084;&#1072;&#1090;&#1080;&#1082;&#1072;\v_gosti_k_skazke\molodec.wav" TargetMode="External"/><Relationship Id="rId6" Type="http://schemas.openxmlformats.org/officeDocument/2006/relationships/image" Target="../media/image91.png"/><Relationship Id="rId5" Type="http://schemas.openxmlformats.org/officeDocument/2006/relationships/slide" Target="slide24.xml"/><Relationship Id="rId4" Type="http://schemas.openxmlformats.org/officeDocument/2006/relationships/image" Target="../media/image74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4.png"/><Relationship Id="rId2" Type="http://schemas.openxmlformats.org/officeDocument/2006/relationships/audio" Target="file:///D:\&#1054;&#1082;&#1089;&#1072;&#1085;&#1072;\&#1080;&#1075;&#1088;&#1072;\poprobuy_eshe.wav" TargetMode="External"/><Relationship Id="rId1" Type="http://schemas.openxmlformats.org/officeDocument/2006/relationships/audio" Target="file:///C:\Users\&#1059;&#1095;&#1080;&#1090;&#1077;&#1083;&#1100;\Desktop\&#1055;&#1056;&#1045;&#1047;&#1045;&#1053;&#1058;&#1040;&#1062;&#1048;&#1048;\&#1084;&#1072;&#1090;&#1077;&#1084;&#1072;&#1090;&#1080;&#1082;&#1072;\v_gosti_k_skazke\molodec.wav" TargetMode="External"/><Relationship Id="rId6" Type="http://schemas.openxmlformats.org/officeDocument/2006/relationships/image" Target="../media/image29.png"/><Relationship Id="rId5" Type="http://schemas.openxmlformats.org/officeDocument/2006/relationships/slide" Target="slide24.xml"/><Relationship Id="rId4" Type="http://schemas.openxmlformats.org/officeDocument/2006/relationships/image" Target="../media/image7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0.xml"/><Relationship Id="rId18" Type="http://schemas.openxmlformats.org/officeDocument/2006/relationships/image" Target="../media/image13.jpeg"/><Relationship Id="rId3" Type="http://schemas.openxmlformats.org/officeDocument/2006/relationships/image" Target="../media/image10.jpeg"/><Relationship Id="rId7" Type="http://schemas.openxmlformats.org/officeDocument/2006/relationships/slide" Target="slide5.xml"/><Relationship Id="rId12" Type="http://schemas.openxmlformats.org/officeDocument/2006/relationships/slide" Target="slide11.xml"/><Relationship Id="rId17" Type="http://schemas.openxmlformats.org/officeDocument/2006/relationships/slide" Target="slide15.xml"/><Relationship Id="rId2" Type="http://schemas.openxmlformats.org/officeDocument/2006/relationships/slideLayout" Target="../slideLayouts/slideLayout7.xml"/><Relationship Id="rId16" Type="http://schemas.openxmlformats.org/officeDocument/2006/relationships/slide" Target="slide13.xml"/><Relationship Id="rId20" Type="http://schemas.openxmlformats.org/officeDocument/2006/relationships/slide" Target="slide2.xml"/><Relationship Id="rId1" Type="http://schemas.openxmlformats.org/officeDocument/2006/relationships/video" Target="file:///D:\&#1054;&#1082;&#1089;&#1072;&#1085;&#1072;\&#1080;&#1075;&#1088;&#1072;\&#1060;&#1080;&#1083;&#1100;&#1084;_0002.wmv" TargetMode="External"/><Relationship Id="rId6" Type="http://schemas.openxmlformats.org/officeDocument/2006/relationships/image" Target="../media/image12.jpeg"/><Relationship Id="rId11" Type="http://schemas.openxmlformats.org/officeDocument/2006/relationships/slide" Target="slide9.xml"/><Relationship Id="rId5" Type="http://schemas.openxmlformats.org/officeDocument/2006/relationships/slide" Target="slide4.xml"/><Relationship Id="rId15" Type="http://schemas.openxmlformats.org/officeDocument/2006/relationships/slide" Target="slide12.xml"/><Relationship Id="rId10" Type="http://schemas.openxmlformats.org/officeDocument/2006/relationships/slide" Target="slide7.xml"/><Relationship Id="rId19" Type="http://schemas.openxmlformats.org/officeDocument/2006/relationships/slide" Target="slide30.xml"/><Relationship Id="rId4" Type="http://schemas.openxmlformats.org/officeDocument/2006/relationships/image" Target="../media/image11.png"/><Relationship Id="rId9" Type="http://schemas.openxmlformats.org/officeDocument/2006/relationships/slide" Target="slide8.xml"/><Relationship Id="rId14" Type="http://schemas.openxmlformats.org/officeDocument/2006/relationships/slide" Target="slide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slide" Target="slide3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p.foto.radikal.ru/0702/5a7b8b7bd6bdt.jpg" TargetMode="External"/><Relationship Id="rId13" Type="http://schemas.openxmlformats.org/officeDocument/2006/relationships/hyperlink" Target="http://www.solnet.ee/sol/004/raskraski6/msk14.gif" TargetMode="External"/><Relationship Id="rId18" Type="http://schemas.openxmlformats.org/officeDocument/2006/relationships/hyperlink" Target="http://filmiki.arjlover.net/" TargetMode="External"/><Relationship Id="rId3" Type="http://schemas.openxmlformats.org/officeDocument/2006/relationships/hyperlink" Target="http://umm4.com/stories_tales_poems/skazka-gusi-lebedi.htm" TargetMode="External"/><Relationship Id="rId7" Type="http://schemas.openxmlformats.org/officeDocument/2006/relationships/hyperlink" Target="http://games-mm.ru/userfiles/Image/good/photo_398.jpg" TargetMode="External"/><Relationship Id="rId12" Type="http://schemas.openxmlformats.org/officeDocument/2006/relationships/hyperlink" Target="http://www.detsad.obraz-studio.ru/wp-content/uploads/2011/04/0006-014-Myshka-reshila-razdelit-syr-popolam1.png" TargetMode="External"/><Relationship Id="rId17" Type="http://schemas.openxmlformats.org/officeDocument/2006/relationships/hyperlink" Target="http://it-n.ru/board.aspx?cat_no=236875&amp;tmpl=Thread&amp;BoardId=236878&amp;ThreadId=365529&amp;page=8" TargetMode="External"/><Relationship Id="rId2" Type="http://schemas.openxmlformats.org/officeDocument/2006/relationships/image" Target="../media/image74.jpeg"/><Relationship Id="rId16" Type="http://schemas.openxmlformats.org/officeDocument/2006/relationships/hyperlink" Target="http://deto4ka.com/uploads/posts/2011-04/1302442527_teremok.jpg" TargetMode="External"/><Relationship Id="rId20" Type="http://schemas.openxmlformats.org/officeDocument/2006/relationships/hyperlink" Target="http://www.grafamania.net/clipart/572-prekrasnye-detskie-fony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re-animate.com/test/kobzarev/27.jpg" TargetMode="External"/><Relationship Id="rId11" Type="http://schemas.openxmlformats.org/officeDocument/2006/relationships/hyperlink" Target="http://freetochoosehealth.files.wordpress.com/2007/11/frog21.jpg" TargetMode="External"/><Relationship Id="rId5" Type="http://schemas.openxmlformats.org/officeDocument/2006/relationships/hyperlink" Target="http://www.fangshui.ru/uploads/posts/2011-03/1301345061_derevo.png" TargetMode="External"/><Relationship Id="rId15" Type="http://schemas.openxmlformats.org/officeDocument/2006/relationships/hyperlink" Target="http://s46.radikal.ru/i112/1004/c5/8d5c5452db67.jpg" TargetMode="External"/><Relationship Id="rId10" Type="http://schemas.openxmlformats.org/officeDocument/2006/relationships/hyperlink" Target="http://1.bp.blogspot.com/--Dbpso3lB_4/TaWXTYRNcwI/AAAAAAAAATE/baX4i-zt3TM/s1600/1.jpg" TargetMode="External"/><Relationship Id="rId19" Type="http://schemas.openxmlformats.org/officeDocument/2006/relationships/hyperlink" Target="http://aida.ucoz.ru/" TargetMode="External"/><Relationship Id="rId4" Type="http://schemas.openxmlformats.org/officeDocument/2006/relationships/hyperlink" Target="http://bse.sci-lib.com/pictures/19/01/256865516.jpg" TargetMode="External"/><Relationship Id="rId9" Type="http://schemas.openxmlformats.org/officeDocument/2006/relationships/hyperlink" Target="http://skill.ru/images/2006/03/12/118095.jpg" TargetMode="External"/><Relationship Id="rId14" Type="http://schemas.openxmlformats.org/officeDocument/2006/relationships/hyperlink" Target="http://www.stihi.ru/pics/2009/01/19/4137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png"/><Relationship Id="rId2" Type="http://schemas.openxmlformats.org/officeDocument/2006/relationships/audio" Target="file:///D:\&#1054;&#1082;&#1089;&#1072;&#1085;&#1072;\&#1080;&#1075;&#1088;&#1072;\poprobuy_eshe.wav" TargetMode="External"/><Relationship Id="rId1" Type="http://schemas.openxmlformats.org/officeDocument/2006/relationships/audio" Target="file:///C:\Users\&#1059;&#1095;&#1080;&#1090;&#1077;&#1083;&#1100;\Desktop\&#1055;&#1056;&#1045;&#1047;&#1045;&#1053;&#1058;&#1040;&#1062;&#1048;&#1048;\&#1084;&#1072;&#1090;&#1077;&#1084;&#1072;&#1090;&#1080;&#1082;&#1072;\v_gosti_k_skazke\molodec.wav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png"/><Relationship Id="rId2" Type="http://schemas.openxmlformats.org/officeDocument/2006/relationships/audio" Target="file:///C:\Users\&#1059;&#1095;&#1080;&#1090;&#1077;&#1083;&#1100;\Desktop\&#1055;&#1056;&#1045;&#1047;&#1045;&#1053;&#1058;&#1040;&#1062;&#1048;&#1048;\&#1084;&#1072;&#1090;&#1077;&#1084;&#1072;&#1090;&#1080;&#1082;&#1072;\v_gosti_k_skazke\poprobuy_eshe.wav" TargetMode="External"/><Relationship Id="rId1" Type="http://schemas.openxmlformats.org/officeDocument/2006/relationships/audio" Target="file:///C:\Users\&#1059;&#1095;&#1080;&#1090;&#1077;&#1083;&#1100;\Desktop\&#1055;&#1056;&#1045;&#1047;&#1045;&#1053;&#1058;&#1040;&#1062;&#1048;&#1048;\&#1084;&#1072;&#1090;&#1077;&#1084;&#1072;&#1090;&#1080;&#1082;&#1072;\v_gosti_k_skazke\molodec.wav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png"/><Relationship Id="rId2" Type="http://schemas.openxmlformats.org/officeDocument/2006/relationships/audio" Target="file:///D:\&#1054;&#1082;&#1089;&#1072;&#1085;&#1072;\&#1080;&#1075;&#1088;&#1072;\poprobuy_eshe.wav" TargetMode="External"/><Relationship Id="rId1" Type="http://schemas.openxmlformats.org/officeDocument/2006/relationships/audio" Target="file:///C:\Users\&#1059;&#1095;&#1080;&#1090;&#1077;&#1083;&#1100;\Desktop\&#1055;&#1056;&#1045;&#1047;&#1045;&#1053;&#1058;&#1040;&#1062;&#1048;&#1048;\&#1084;&#1072;&#1090;&#1077;&#1084;&#1072;&#1090;&#1080;&#1082;&#1072;\v_gosti_k_skazke\molodec.wav" TargetMode="Externa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5.png"/><Relationship Id="rId2" Type="http://schemas.openxmlformats.org/officeDocument/2006/relationships/audio" Target="file:///C:\Users\&#1059;&#1095;&#1080;&#1090;&#1077;&#1083;&#1100;\Desktop\&#1055;&#1056;&#1045;&#1047;&#1045;&#1053;&#1058;&#1040;&#1062;&#1048;&#1048;\&#1084;&#1072;&#1090;&#1077;&#1084;&#1072;&#1090;&#1080;&#1082;&#1072;\v_gosti_k_skazke\poprobuy_eshe.wav" TargetMode="External"/><Relationship Id="rId1" Type="http://schemas.openxmlformats.org/officeDocument/2006/relationships/audio" Target="file:///C:\Users\&#1059;&#1095;&#1080;&#1090;&#1077;&#1083;&#1100;\Desktop\&#1055;&#1056;&#1045;&#1047;&#1045;&#1053;&#1058;&#1040;&#1062;&#1048;&#1048;\&#1084;&#1072;&#1090;&#1077;&#1084;&#1072;&#1090;&#1080;&#1082;&#1072;\v_gosti_k_skazke\molodec.wav" TargetMode="Externa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8.png"/><Relationship Id="rId2" Type="http://schemas.openxmlformats.org/officeDocument/2006/relationships/audio" Target="file:///C:\Users\&#1059;&#1095;&#1080;&#1090;&#1077;&#1083;&#1100;\Desktop\&#1055;&#1056;&#1045;&#1047;&#1045;&#1053;&#1058;&#1040;&#1062;&#1048;&#1048;\&#1084;&#1072;&#1090;&#1077;&#1084;&#1072;&#1090;&#1080;&#1082;&#1072;\v_gosti_k_skazke\poprobuy_eshe.wav" TargetMode="External"/><Relationship Id="rId1" Type="http://schemas.openxmlformats.org/officeDocument/2006/relationships/audio" Target="file:///C:\Users\&#1059;&#1095;&#1080;&#1090;&#1077;&#1083;&#1100;\Desktop\&#1055;&#1056;&#1045;&#1047;&#1045;&#1053;&#1058;&#1040;&#1062;&#1048;&#1048;\&#1084;&#1072;&#1090;&#1077;&#1084;&#1072;&#1090;&#1080;&#1082;&#1072;\v_gosti_k_skazke\molodec.wav" TargetMode="Externa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1.png"/><Relationship Id="rId2" Type="http://schemas.openxmlformats.org/officeDocument/2006/relationships/audio" Target="file:///D:\&#1054;&#1082;&#1089;&#1072;&#1085;&#1072;\&#1080;&#1075;&#1088;&#1072;\poprobuy_eshe.wav" TargetMode="External"/><Relationship Id="rId1" Type="http://schemas.openxmlformats.org/officeDocument/2006/relationships/audio" Target="file:///C:\Users\&#1059;&#1095;&#1080;&#1090;&#1077;&#1083;&#1100;\Desktop\&#1055;&#1056;&#1045;&#1047;&#1045;&#1053;&#1058;&#1040;&#1062;&#1048;&#1048;\&#1084;&#1072;&#1090;&#1077;&#1084;&#1072;&#1090;&#1080;&#1082;&#1072;\v_gosti_k_skazke\molodec.wav" TargetMode="Externa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3116"/>
            <a:ext cx="7772400" cy="1470025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 гости к сказке</a:t>
            </a:r>
            <a:br>
              <a:rPr lang="ru-RU" sz="6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(игра-тренажёр по теме «Сложение и вычитание с переходом через десяток»)</a:t>
            </a:r>
            <a:b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endParaRPr lang="ru-RU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357554" y="1857364"/>
            <a:ext cx="2357454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9+4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643042" y="3929066"/>
            <a:ext cx="914400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13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143372" y="3857628"/>
            <a:ext cx="914400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12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643702" y="3929066"/>
            <a:ext cx="914400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14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6" name="Управляющая кнопка: назад 5">
            <a:hlinkClick r:id="rId4" action="ppaction://hlinksldjump" highlightClick="1"/>
          </p:cNvPr>
          <p:cNvSpPr/>
          <p:nvPr/>
        </p:nvSpPr>
        <p:spPr>
          <a:xfrm>
            <a:off x="8358214" y="6072206"/>
            <a:ext cx="642910" cy="613812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071934" y="928670"/>
            <a:ext cx="963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13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8" name="molodec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9" name="poprobuy_eshe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" name="poprobuy_eshe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0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41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41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357554" y="1857364"/>
            <a:ext cx="2357454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16-7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643042" y="3929066"/>
            <a:ext cx="914400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8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143372" y="3857628"/>
            <a:ext cx="914400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7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643702" y="3929066"/>
            <a:ext cx="914400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9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6" name="Управляющая кнопка: назад 5">
            <a:hlinkClick r:id="rId5" action="ppaction://hlinksldjump" highlightClick="1"/>
          </p:cNvPr>
          <p:cNvSpPr/>
          <p:nvPr/>
        </p:nvSpPr>
        <p:spPr>
          <a:xfrm>
            <a:off x="8358214" y="6072206"/>
            <a:ext cx="642910" cy="613812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286248" y="857232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9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8" name="molodec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9" name="poprobuy_eshe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" name="poprobuy_eshe.wav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8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0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41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41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357554" y="1857364"/>
            <a:ext cx="2357454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7+4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643042" y="3929066"/>
            <a:ext cx="914400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11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143372" y="3857628"/>
            <a:ext cx="914400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10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643702" y="3929066"/>
            <a:ext cx="914400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12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6" name="Управляющая кнопка: назад 5">
            <a:hlinkClick r:id="rId4" action="ppaction://hlinksldjump" highlightClick="1"/>
          </p:cNvPr>
          <p:cNvSpPr/>
          <p:nvPr/>
        </p:nvSpPr>
        <p:spPr>
          <a:xfrm>
            <a:off x="8358214" y="6072206"/>
            <a:ext cx="642910" cy="613812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071934" y="857232"/>
            <a:ext cx="963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11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8" name="molodec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9" name="poprobuy_eshe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" name="poprobuy_eshe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0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41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41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357554" y="1857364"/>
            <a:ext cx="2357454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11-3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643042" y="3929066"/>
            <a:ext cx="914400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7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143372" y="3857628"/>
            <a:ext cx="914400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9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643702" y="3929066"/>
            <a:ext cx="914400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8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6" name="Управляющая кнопка: назад 5">
            <a:hlinkClick r:id="rId4" action="ppaction://hlinksldjump" highlightClick="1"/>
          </p:cNvPr>
          <p:cNvSpPr/>
          <p:nvPr/>
        </p:nvSpPr>
        <p:spPr>
          <a:xfrm>
            <a:off x="8358214" y="6072206"/>
            <a:ext cx="642910" cy="613812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286248" y="928670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8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8" name="molodec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9" name="poprobuy_eshe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" name="poprobuy_eshe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0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41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41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357554" y="1857364"/>
            <a:ext cx="2357454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8+5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643042" y="3929066"/>
            <a:ext cx="914400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15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143372" y="3857628"/>
            <a:ext cx="914400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13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643702" y="3929066"/>
            <a:ext cx="914400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17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6" name="Управляющая кнопка: назад 5">
            <a:hlinkClick r:id="rId4" action="ppaction://hlinksldjump" highlightClick="1"/>
          </p:cNvPr>
          <p:cNvSpPr/>
          <p:nvPr/>
        </p:nvSpPr>
        <p:spPr>
          <a:xfrm>
            <a:off x="8358214" y="6072206"/>
            <a:ext cx="642910" cy="613812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071934" y="928670"/>
            <a:ext cx="963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13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8" name="molodec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9" name="poprobuy_eshe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" name="poprobuy_eshe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0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41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41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357554" y="1857364"/>
            <a:ext cx="2357454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17-7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643042" y="3929066"/>
            <a:ext cx="914400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9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143372" y="3857628"/>
            <a:ext cx="914400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7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643702" y="3929066"/>
            <a:ext cx="914400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10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6" name="Управляющая кнопка: назад 5">
            <a:hlinkClick r:id="rId4" action="ppaction://hlinksldjump" highlightClick="1"/>
          </p:cNvPr>
          <p:cNvSpPr/>
          <p:nvPr/>
        </p:nvSpPr>
        <p:spPr>
          <a:xfrm>
            <a:off x="8358214" y="6072206"/>
            <a:ext cx="642910" cy="613812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284902" y="950521"/>
            <a:ext cx="963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10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8" name="molodec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9" name="poprobuy_eshe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" name="poprobuy_eshe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0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41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41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Фильм_0003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214942" y="428604"/>
            <a:ext cx="3619524" cy="2714644"/>
          </a:xfrm>
          <a:prstGeom prst="rect">
            <a:avLst/>
          </a:prstGeom>
        </p:spPr>
      </p:pic>
      <p:pic>
        <p:nvPicPr>
          <p:cNvPr id="5" name="Рисунок 4" descr="5a7b8b7bd6bdt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143"/>
          <a:stretch>
            <a:fillRect/>
          </a:stretch>
        </p:blipFill>
        <p:spPr>
          <a:xfrm>
            <a:off x="3071802" y="1500174"/>
            <a:ext cx="1011737" cy="1485894"/>
          </a:xfrm>
          <a:prstGeom prst="rect">
            <a:avLst/>
          </a:prstGeom>
        </p:spPr>
      </p:pic>
      <p:pic>
        <p:nvPicPr>
          <p:cNvPr id="6" name="Рисунок 5" descr="5a7b8b7bd6bdt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143"/>
          <a:stretch>
            <a:fillRect/>
          </a:stretch>
        </p:blipFill>
        <p:spPr>
          <a:xfrm flipH="1">
            <a:off x="1571604" y="1500174"/>
            <a:ext cx="1011737" cy="1485894"/>
          </a:xfrm>
          <a:prstGeom prst="rect">
            <a:avLst/>
          </a:prstGeom>
        </p:spPr>
      </p:pic>
      <p:pic>
        <p:nvPicPr>
          <p:cNvPr id="7" name="Рисунок 6" descr="5a7b8b7bd6bdt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143"/>
          <a:stretch>
            <a:fillRect/>
          </a:stretch>
        </p:blipFill>
        <p:spPr>
          <a:xfrm>
            <a:off x="2428860" y="214290"/>
            <a:ext cx="972835" cy="1428760"/>
          </a:xfrm>
          <a:prstGeom prst="rect">
            <a:avLst/>
          </a:prstGeom>
        </p:spPr>
      </p:pic>
      <p:pic>
        <p:nvPicPr>
          <p:cNvPr id="8" name="Рисунок 7" descr="5a7b8b7bd6bdt.jp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143"/>
          <a:stretch>
            <a:fillRect/>
          </a:stretch>
        </p:blipFill>
        <p:spPr>
          <a:xfrm flipH="1">
            <a:off x="642910" y="285728"/>
            <a:ext cx="1000132" cy="1468851"/>
          </a:xfrm>
          <a:prstGeom prst="rect">
            <a:avLst/>
          </a:prstGeom>
        </p:spPr>
      </p:pic>
      <p:pic>
        <p:nvPicPr>
          <p:cNvPr id="9" name="Рисунок 8" descr="5a7b8b7bd6bdt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143"/>
          <a:stretch>
            <a:fillRect/>
          </a:stretch>
        </p:blipFill>
        <p:spPr>
          <a:xfrm flipH="1">
            <a:off x="571472" y="2714620"/>
            <a:ext cx="972834" cy="1428760"/>
          </a:xfrm>
          <a:prstGeom prst="rect">
            <a:avLst/>
          </a:prstGeom>
        </p:spPr>
      </p:pic>
      <p:pic>
        <p:nvPicPr>
          <p:cNvPr id="10" name="Рисунок 9" descr="5a7b8b7bd6bdt.jp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143"/>
          <a:stretch>
            <a:fillRect/>
          </a:stretch>
        </p:blipFill>
        <p:spPr>
          <a:xfrm>
            <a:off x="4000496" y="357166"/>
            <a:ext cx="914453" cy="1343018"/>
          </a:xfrm>
          <a:prstGeom prst="rect">
            <a:avLst/>
          </a:prstGeom>
        </p:spPr>
      </p:pic>
      <p:pic>
        <p:nvPicPr>
          <p:cNvPr id="11" name="Рисунок 10" descr="5a7b8b7bd6bdt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143"/>
          <a:stretch>
            <a:fillRect/>
          </a:stretch>
        </p:blipFill>
        <p:spPr>
          <a:xfrm>
            <a:off x="2571736" y="2714620"/>
            <a:ext cx="1000132" cy="1468851"/>
          </a:xfrm>
          <a:prstGeom prst="rect">
            <a:avLst/>
          </a:prstGeom>
        </p:spPr>
      </p:pic>
      <p:pic>
        <p:nvPicPr>
          <p:cNvPr id="13" name="Рисунок 12" descr="118095.jpg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80080" y="3429000"/>
            <a:ext cx="4963920" cy="3286148"/>
          </a:xfrm>
          <a:prstGeom prst="rect">
            <a:avLst/>
          </a:prstGeom>
        </p:spPr>
      </p:pic>
      <p:pic>
        <p:nvPicPr>
          <p:cNvPr id="14" name="Рисунок 13" descr="6ba316d3b900.jpg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143108" y="4643446"/>
            <a:ext cx="1914782" cy="2000264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4357686" y="6500834"/>
            <a:ext cx="2357422" cy="357166"/>
          </a:xfrm>
          <a:prstGeom prst="roundRect">
            <a:avLst>
              <a:gd name="adj" fmla="val 2954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hlinkClick r:id="rId15" action="ppaction://hlinksldjump"/>
              </a:rPr>
              <a:t>Правила игры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858016" y="6500834"/>
            <a:ext cx="2285984" cy="3571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hlinkClick r:id="rId16" action="ppaction://hlinksldjump"/>
              </a:rPr>
              <a:t>Закончить игру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63552E-6 L 0.6349 0.6551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00" y="3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39685E-6 L 0.44115 0.6683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00" y="3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23959E-6 L 0.2724 0.6433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00" y="3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58557E-7 L 0.54063 0.4664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00" y="2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58557E-7 L 0.37656 0.4664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00" y="2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3469E-6 L 0.65209 0.2937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00" y="1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67345E-6 L 0.43975 0.2909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00" y="1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786050" y="1571612"/>
            <a:ext cx="3571900" cy="9286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… + 6 = 15</a:t>
            </a:r>
            <a:endParaRPr lang="ru-RU" sz="60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928794" y="3429000"/>
            <a:ext cx="91440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9</a:t>
            </a:r>
            <a:endParaRPr lang="ru-RU" sz="48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143372" y="3429000"/>
            <a:ext cx="91440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8</a:t>
            </a:r>
            <a:endParaRPr lang="ru-RU" sz="48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286512" y="3429000"/>
            <a:ext cx="91440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7</a:t>
            </a:r>
            <a:endParaRPr lang="ru-RU" sz="4800" b="1" dirty="0"/>
          </a:p>
        </p:txBody>
      </p:sp>
      <p:sp>
        <p:nvSpPr>
          <p:cNvPr id="6" name="Управляющая кнопка: назад 5">
            <a:hlinkClick r:id="rId5" action="ppaction://hlinksldjump" highlightClick="1"/>
          </p:cNvPr>
          <p:cNvSpPr/>
          <p:nvPr/>
        </p:nvSpPr>
        <p:spPr>
          <a:xfrm>
            <a:off x="8358214" y="5929330"/>
            <a:ext cx="642942" cy="613788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molodec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00364" y="1500174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9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10" name="poprobuy_eshe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1" name="poprobuy_eshe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0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41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41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714612" y="1571612"/>
            <a:ext cx="3643338" cy="9286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/>
              <a:t>7 + … = 14</a:t>
            </a:r>
            <a:endParaRPr lang="ru-RU" sz="60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928794" y="3429000"/>
            <a:ext cx="91440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8</a:t>
            </a:r>
            <a:endParaRPr lang="ru-RU" sz="48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143372" y="3429000"/>
            <a:ext cx="91440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7</a:t>
            </a:r>
            <a:endParaRPr lang="ru-RU" sz="48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286512" y="3429000"/>
            <a:ext cx="91440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6</a:t>
            </a:r>
            <a:endParaRPr lang="ru-RU" sz="4800" b="1" dirty="0"/>
          </a:p>
        </p:txBody>
      </p:sp>
      <p:sp>
        <p:nvSpPr>
          <p:cNvPr id="6" name="Управляющая кнопка: назад 5">
            <a:hlinkClick r:id="rId5" action="ppaction://hlinksldjump" highlightClick="1"/>
          </p:cNvPr>
          <p:cNvSpPr/>
          <p:nvPr/>
        </p:nvSpPr>
        <p:spPr>
          <a:xfrm>
            <a:off x="8358214" y="5929330"/>
            <a:ext cx="642942" cy="613788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071934" y="1500174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7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8" name="molodec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9" name="poprobuy_eshe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" name="poprobuy_eshe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0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41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41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714612" y="1571612"/>
            <a:ext cx="3643338" cy="9286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/>
              <a:t>… + 9 = 18</a:t>
            </a:r>
            <a:endParaRPr lang="ru-RU" sz="60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928794" y="3429000"/>
            <a:ext cx="91440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8</a:t>
            </a:r>
            <a:endParaRPr lang="ru-RU" sz="48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143372" y="3429000"/>
            <a:ext cx="91440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7</a:t>
            </a:r>
            <a:endParaRPr lang="ru-RU" sz="48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286512" y="3429000"/>
            <a:ext cx="91440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9</a:t>
            </a:r>
            <a:endParaRPr lang="ru-RU" sz="4800" b="1" dirty="0"/>
          </a:p>
        </p:txBody>
      </p:sp>
      <p:sp>
        <p:nvSpPr>
          <p:cNvPr id="6" name="Управляющая кнопка: назад 5">
            <a:hlinkClick r:id="rId5" action="ppaction://hlinksldjump" highlightClick="1"/>
          </p:cNvPr>
          <p:cNvSpPr/>
          <p:nvPr/>
        </p:nvSpPr>
        <p:spPr>
          <a:xfrm>
            <a:off x="8358214" y="5929330"/>
            <a:ext cx="642942" cy="613788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928926" y="1500174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9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8" name="molodec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9" name="poprobuy_eshe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" name="poprobuy_eshe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0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41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41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untitled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00" y="1428736"/>
            <a:ext cx="2786081" cy="208956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1000100" y="285728"/>
            <a:ext cx="7365221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Выбери сказку и выполни задания</a:t>
            </a:r>
            <a:endParaRPr lang="ru-RU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27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3570" y="1357298"/>
            <a:ext cx="2127926" cy="23812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photo_398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7488" y="4143380"/>
            <a:ext cx="3429024" cy="24018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Управляющая кнопка: возврат 9">
            <a:hlinkClick r:id="" action="ppaction://hlinkshowjump?jump=endshow" highlightClick="1"/>
          </p:cNvPr>
          <p:cNvSpPr/>
          <p:nvPr/>
        </p:nvSpPr>
        <p:spPr>
          <a:xfrm>
            <a:off x="8215338" y="6143644"/>
            <a:ext cx="714348" cy="542350"/>
          </a:xfrm>
          <a:prstGeom prst="actionButtonRetur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785786" y="1285860"/>
            <a:ext cx="3192000" cy="2393157"/>
            <a:chOff x="785786" y="1285860"/>
            <a:chExt cx="3192000" cy="2393157"/>
          </a:xfrm>
        </p:grpSpPr>
        <p:pic>
          <p:nvPicPr>
            <p:cNvPr id="7" name="Рисунок 6" descr="untitled3.bmp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85786" y="1285860"/>
              <a:ext cx="3190876" cy="2393157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214546" y="3143248"/>
              <a:ext cx="1763240" cy="52322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</a:rPr>
                <a:t>Молодец!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143504" y="1285860"/>
            <a:ext cx="3250429" cy="2523484"/>
            <a:chOff x="5143504" y="1285860"/>
            <a:chExt cx="3250429" cy="2523484"/>
          </a:xfrm>
        </p:grpSpPr>
        <p:pic>
          <p:nvPicPr>
            <p:cNvPr id="8" name="Рисунок 7" descr="8d5c5452db67.jp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143504" y="1285860"/>
              <a:ext cx="3250429" cy="250033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143504" y="3286124"/>
              <a:ext cx="1763240" cy="52322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</a:rPr>
                <a:t>Молодец!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2786050" y="3929066"/>
            <a:ext cx="3643338" cy="2761464"/>
            <a:chOff x="2786050" y="3929066"/>
            <a:chExt cx="3643338" cy="2761464"/>
          </a:xfrm>
        </p:grpSpPr>
        <p:pic>
          <p:nvPicPr>
            <p:cNvPr id="9" name="Рисунок 8" descr="1302442527_teremok.jpg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786050" y="3929066"/>
              <a:ext cx="3643338" cy="2761464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3714744" y="3929066"/>
              <a:ext cx="1763240" cy="52322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</a:rPr>
                <a:t>Молодец!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714612" y="1571612"/>
            <a:ext cx="3643338" cy="9286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/>
              <a:t>14 - … = 8</a:t>
            </a:r>
            <a:endParaRPr lang="ru-RU" sz="60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928794" y="3429000"/>
            <a:ext cx="91440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6</a:t>
            </a:r>
            <a:endParaRPr lang="ru-RU" sz="48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143372" y="3429000"/>
            <a:ext cx="91440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7</a:t>
            </a:r>
            <a:endParaRPr lang="ru-RU" sz="48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286512" y="3429000"/>
            <a:ext cx="91440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5</a:t>
            </a:r>
            <a:endParaRPr lang="ru-RU" sz="4800" b="1" dirty="0"/>
          </a:p>
        </p:txBody>
      </p:sp>
      <p:sp>
        <p:nvSpPr>
          <p:cNvPr id="6" name="Управляющая кнопка: назад 5">
            <a:hlinkClick r:id="rId5" action="ppaction://hlinksldjump" highlightClick="1"/>
          </p:cNvPr>
          <p:cNvSpPr/>
          <p:nvPr/>
        </p:nvSpPr>
        <p:spPr>
          <a:xfrm>
            <a:off x="8358214" y="5929330"/>
            <a:ext cx="642942" cy="613788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molodec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57686" y="1500174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6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9" name="poprobuy_eshe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" name="poprobuy_eshe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0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41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41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714612" y="1571612"/>
            <a:ext cx="3643338" cy="9286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/>
              <a:t>… - 7 = 8</a:t>
            </a:r>
            <a:endParaRPr lang="ru-RU" sz="60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928794" y="3429000"/>
            <a:ext cx="91440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16</a:t>
            </a:r>
            <a:endParaRPr lang="ru-RU" sz="48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143372" y="3429000"/>
            <a:ext cx="91440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15</a:t>
            </a:r>
            <a:endParaRPr lang="ru-RU" sz="48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286512" y="3429000"/>
            <a:ext cx="91440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14</a:t>
            </a:r>
            <a:endParaRPr lang="ru-RU" sz="4800" b="1" dirty="0"/>
          </a:p>
        </p:txBody>
      </p:sp>
      <p:sp>
        <p:nvSpPr>
          <p:cNvPr id="6" name="Управляющая кнопка: назад 5">
            <a:hlinkClick r:id="rId5" action="ppaction://hlinksldjump" highlightClick="1"/>
          </p:cNvPr>
          <p:cNvSpPr/>
          <p:nvPr/>
        </p:nvSpPr>
        <p:spPr>
          <a:xfrm>
            <a:off x="8358214" y="5929330"/>
            <a:ext cx="642942" cy="613788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928926" y="1500174"/>
            <a:ext cx="963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15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8" name="molodec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9" name="poprobuy_eshe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" name="poprobuy_eshe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0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41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41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5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714612" y="1571612"/>
            <a:ext cx="3643338" cy="9286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/>
              <a:t>14 - … = 5</a:t>
            </a:r>
            <a:endParaRPr lang="ru-RU" sz="60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928794" y="3429000"/>
            <a:ext cx="91440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9</a:t>
            </a:r>
            <a:endParaRPr lang="ru-RU" sz="48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143372" y="3429000"/>
            <a:ext cx="91440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8</a:t>
            </a:r>
            <a:endParaRPr lang="ru-RU" sz="48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286512" y="3429000"/>
            <a:ext cx="91440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7</a:t>
            </a:r>
            <a:endParaRPr lang="ru-RU" sz="4800" b="1" dirty="0"/>
          </a:p>
        </p:txBody>
      </p:sp>
      <p:sp>
        <p:nvSpPr>
          <p:cNvPr id="6" name="Управляющая кнопка: назад 5">
            <a:hlinkClick r:id="rId6" action="ppaction://hlinksldjump" highlightClick="1"/>
          </p:cNvPr>
          <p:cNvSpPr/>
          <p:nvPr/>
        </p:nvSpPr>
        <p:spPr>
          <a:xfrm>
            <a:off x="8358214" y="5929330"/>
            <a:ext cx="642942" cy="613788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357686" y="1428736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9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8" name="molodec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9" name="poprobuy_eshe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" name="poprobuy_eshe.wav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9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0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41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41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714612" y="1571612"/>
            <a:ext cx="3643338" cy="9286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/>
              <a:t>… + 7 = 13</a:t>
            </a:r>
            <a:endParaRPr lang="ru-RU" sz="60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928794" y="3429000"/>
            <a:ext cx="91440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5</a:t>
            </a:r>
            <a:endParaRPr lang="ru-RU" sz="48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143372" y="3429000"/>
            <a:ext cx="91440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6</a:t>
            </a:r>
            <a:endParaRPr lang="ru-RU" sz="48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286512" y="3429000"/>
            <a:ext cx="91440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7</a:t>
            </a:r>
            <a:endParaRPr lang="ru-RU" sz="4800" b="1" dirty="0"/>
          </a:p>
        </p:txBody>
      </p:sp>
      <p:sp>
        <p:nvSpPr>
          <p:cNvPr id="6" name="Управляющая кнопка: назад 5">
            <a:hlinkClick r:id="rId5" action="ppaction://hlinksldjump" highlightClick="1"/>
          </p:cNvPr>
          <p:cNvSpPr/>
          <p:nvPr/>
        </p:nvSpPr>
        <p:spPr>
          <a:xfrm>
            <a:off x="8358214" y="5929330"/>
            <a:ext cx="642942" cy="613788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928926" y="1500174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6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8" name="molodec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9" name="poprobuy_eshe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" name="poprobuy_eshe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0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41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41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rog21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1071546"/>
            <a:ext cx="1500955" cy="1307975"/>
          </a:xfrm>
          <a:prstGeom prst="rect">
            <a:avLst/>
          </a:prstGeom>
        </p:spPr>
      </p:pic>
      <p:pic>
        <p:nvPicPr>
          <p:cNvPr id="5" name="Рисунок 4" descr="0006-014-Myshka-reshila-razdelit-syr-popolam1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857488" y="1142984"/>
            <a:ext cx="1795125" cy="1289138"/>
          </a:xfrm>
          <a:prstGeom prst="rect">
            <a:avLst/>
          </a:prstGeom>
        </p:spPr>
      </p:pic>
      <p:pic>
        <p:nvPicPr>
          <p:cNvPr id="6" name="Рисунок 5" descr="msk14.gif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871"/>
          <a:stretch>
            <a:fillRect/>
          </a:stretch>
        </p:blipFill>
        <p:spPr>
          <a:xfrm>
            <a:off x="1571604" y="2071678"/>
            <a:ext cx="1734736" cy="2000264"/>
          </a:xfrm>
          <a:prstGeom prst="rect">
            <a:avLst/>
          </a:prstGeom>
        </p:spPr>
      </p:pic>
      <p:pic>
        <p:nvPicPr>
          <p:cNvPr id="7" name="Рисунок 6" descr="4137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214678" y="4071942"/>
            <a:ext cx="1597740" cy="2228847"/>
          </a:xfrm>
          <a:prstGeom prst="rect">
            <a:avLst/>
          </a:prstGeom>
        </p:spPr>
      </p:pic>
      <p:pic>
        <p:nvPicPr>
          <p:cNvPr id="8" name="Рисунок 7" descr="7ec2893f0eb3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071942"/>
            <a:ext cx="1777117" cy="2136772"/>
          </a:xfrm>
          <a:prstGeom prst="rect">
            <a:avLst/>
          </a:prstGeom>
        </p:spPr>
      </p:pic>
      <p:pic>
        <p:nvPicPr>
          <p:cNvPr id="2" name="Фильм_0004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14"/>
          <a:stretch>
            <a:fillRect/>
          </a:stretch>
        </p:blipFill>
        <p:spPr>
          <a:xfrm>
            <a:off x="5929322" y="642918"/>
            <a:ext cx="2857521" cy="214314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6858016" y="6572272"/>
            <a:ext cx="2285984" cy="2857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hlinkClick r:id="rId15" action="ppaction://hlinksldjump"/>
              </a:rPr>
              <a:t>Закончить игру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429124" y="6572272"/>
            <a:ext cx="2285984" cy="2857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hlinkClick r:id="rId16" action="ppaction://hlinksldjump"/>
              </a:rPr>
              <a:t>Правила игры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2" name="Рисунок 11" descr="1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57818" y="3071810"/>
            <a:ext cx="3419486" cy="326836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39593E-6 L 0.67032 0.5208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00" y="26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66327E-6 L 0.71007 0.0233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00" y="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31267E-6 L 0.55625 0.3038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00" y="1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947E-6 L 0.42014 0.5117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0" y="2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16281E-7 L 0.39948 -0.0041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28728" y="1643050"/>
            <a:ext cx="6286544" cy="17859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Мышка нашла 5 ягод, а медвежонок – 6. Сколько всего ягод нашли мышка и медвежонок?</a:t>
            </a:r>
            <a:endParaRPr lang="ru-RU" sz="28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928794" y="4214818"/>
            <a:ext cx="91440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12</a:t>
            </a:r>
            <a:endParaRPr lang="ru-RU" sz="48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143372" y="4214818"/>
            <a:ext cx="91440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11</a:t>
            </a:r>
            <a:endParaRPr lang="ru-RU" sz="48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286512" y="4214818"/>
            <a:ext cx="91440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10</a:t>
            </a:r>
            <a:endParaRPr lang="ru-RU" sz="4800" b="1" dirty="0"/>
          </a:p>
        </p:txBody>
      </p:sp>
      <p:pic>
        <p:nvPicPr>
          <p:cNvPr id="6" name="molodec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71868" y="785794"/>
            <a:ext cx="20473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5+6=11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8" name="poprobuy_eshe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9" name="poprobuy_eshe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10" name="Управляющая кнопка: назад 9">
            <a:hlinkClick r:id="rId8" action="ppaction://hlinksldjump" highlightClick="1"/>
          </p:cNvPr>
          <p:cNvSpPr/>
          <p:nvPr/>
        </p:nvSpPr>
        <p:spPr>
          <a:xfrm>
            <a:off x="8215338" y="6000768"/>
            <a:ext cx="642942" cy="613788"/>
          </a:xfrm>
          <a:prstGeom prst="actionButtonBackPreviou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0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41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41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28728" y="1643050"/>
            <a:ext cx="6286544" cy="17859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Лягушонок придумал 11 загадок, а мышонок на 2 загадки меньше. Сколько загадок придумал мышонок?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928794" y="4214818"/>
            <a:ext cx="91440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10</a:t>
            </a:r>
            <a:endParaRPr lang="ru-RU" sz="48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143372" y="4214818"/>
            <a:ext cx="91440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9</a:t>
            </a:r>
            <a:endParaRPr lang="ru-RU" sz="48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286512" y="4214818"/>
            <a:ext cx="91440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8</a:t>
            </a:r>
            <a:endParaRPr lang="ru-RU" sz="4800" b="1" dirty="0"/>
          </a:p>
        </p:txBody>
      </p:sp>
      <p:sp>
        <p:nvSpPr>
          <p:cNvPr id="6" name="Управляющая кнопка: назад 5">
            <a:hlinkClick r:id="rId5" action="ppaction://hlinksldjump" highlightClick="1"/>
          </p:cNvPr>
          <p:cNvSpPr/>
          <p:nvPr/>
        </p:nvSpPr>
        <p:spPr>
          <a:xfrm>
            <a:off x="8215338" y="6000768"/>
            <a:ext cx="642942" cy="613788"/>
          </a:xfrm>
          <a:prstGeom prst="actionButtonBackPreviou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571868" y="785794"/>
            <a:ext cx="19303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11-2=9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8" name="molodec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9" name="poprobuy_eshe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" name="poprobuy_eshe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0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41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41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28728" y="1643050"/>
            <a:ext cx="6286544" cy="17859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На одной грядке у зайчика выросло 8 морковок, а на другой на 4 морковки больше. Сколько морковок выросло на другой грядке?</a:t>
            </a:r>
            <a:endParaRPr lang="ru-RU" sz="28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928794" y="4214818"/>
            <a:ext cx="91440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12</a:t>
            </a:r>
            <a:endParaRPr lang="ru-RU" sz="48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143372" y="4214818"/>
            <a:ext cx="91440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13</a:t>
            </a:r>
            <a:endParaRPr lang="ru-RU" sz="48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286512" y="4214818"/>
            <a:ext cx="91440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16</a:t>
            </a:r>
            <a:endParaRPr lang="ru-RU" sz="4800" b="1" dirty="0"/>
          </a:p>
        </p:txBody>
      </p:sp>
      <p:sp>
        <p:nvSpPr>
          <p:cNvPr id="6" name="Управляющая кнопка: назад 5">
            <a:hlinkClick r:id="rId5" action="ppaction://hlinksldjump" highlightClick="1"/>
          </p:cNvPr>
          <p:cNvSpPr/>
          <p:nvPr/>
        </p:nvSpPr>
        <p:spPr>
          <a:xfrm>
            <a:off x="8215338" y="6000768"/>
            <a:ext cx="642942" cy="613788"/>
          </a:xfrm>
          <a:prstGeom prst="actionButtonBackPreviou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571868" y="785794"/>
            <a:ext cx="20473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8+4=12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8" name="molodec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9" name="poprobuy_eshe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" name="poprobuy_eshe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0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41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41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28728" y="1643050"/>
            <a:ext cx="6286544" cy="17859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Волчонок принёс для полива грядок </a:t>
            </a:r>
            <a:r>
              <a:rPr lang="ru-RU" sz="2800" smtClean="0"/>
              <a:t>3 ведра </a:t>
            </a:r>
            <a:r>
              <a:rPr lang="ru-RU" sz="2800" dirty="0" smtClean="0"/>
              <a:t>воды, а медвежонок – 12. На сколько вёдер больше принёс медвежонок?</a:t>
            </a:r>
            <a:endParaRPr lang="ru-RU" sz="28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928794" y="4214818"/>
            <a:ext cx="91440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7</a:t>
            </a:r>
            <a:endParaRPr lang="ru-RU" sz="48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143372" y="4214818"/>
            <a:ext cx="91440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5</a:t>
            </a:r>
            <a:endParaRPr lang="ru-RU" sz="48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286512" y="4214818"/>
            <a:ext cx="91440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/>
              <a:t>9</a:t>
            </a:r>
          </a:p>
        </p:txBody>
      </p:sp>
      <p:sp>
        <p:nvSpPr>
          <p:cNvPr id="6" name="Управляющая кнопка: назад 5">
            <a:hlinkClick r:id="rId5" action="ppaction://hlinksldjump" highlightClick="1"/>
          </p:cNvPr>
          <p:cNvSpPr/>
          <p:nvPr/>
        </p:nvSpPr>
        <p:spPr>
          <a:xfrm>
            <a:off x="8215338" y="6000768"/>
            <a:ext cx="642942" cy="613788"/>
          </a:xfrm>
          <a:prstGeom prst="actionButtonBackPreviou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643306" y="785794"/>
            <a:ext cx="19303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12-3=9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8" name="molodec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9" name="poprobuy_eshe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" name="poprobuy_eshe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0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41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41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28728" y="1643050"/>
            <a:ext cx="6286544" cy="17859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Медвежонок нашёл 11 белых грибов. Четыре гриба он подарил белочке. Сколько грибов у него осталось?</a:t>
            </a:r>
            <a:endParaRPr lang="ru-RU" sz="28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928794" y="4214818"/>
            <a:ext cx="91440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7</a:t>
            </a:r>
            <a:endParaRPr lang="ru-RU" sz="48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143372" y="4214818"/>
            <a:ext cx="91440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6</a:t>
            </a:r>
            <a:endParaRPr lang="ru-RU" sz="48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286512" y="4214818"/>
            <a:ext cx="91440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8</a:t>
            </a:r>
            <a:endParaRPr lang="ru-RU" sz="4800" b="1" dirty="0"/>
          </a:p>
        </p:txBody>
      </p:sp>
      <p:sp>
        <p:nvSpPr>
          <p:cNvPr id="6" name="Управляющая кнопка: назад 5">
            <a:hlinkClick r:id="rId5" action="ppaction://hlinksldjump" highlightClick="1"/>
          </p:cNvPr>
          <p:cNvSpPr/>
          <p:nvPr/>
        </p:nvSpPr>
        <p:spPr>
          <a:xfrm>
            <a:off x="8215338" y="6000768"/>
            <a:ext cx="642942" cy="613788"/>
          </a:xfrm>
          <a:prstGeom prst="actionButtonBackPreviou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643306" y="785794"/>
            <a:ext cx="19303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11-4=7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8" name="molodec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9" name="poprobuy_eshe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" name="poprobuy_eshe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0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41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41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535f4c22808c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4942" y="3429000"/>
            <a:ext cx="2286016" cy="2939164"/>
          </a:xfrm>
          <a:prstGeom prst="rect">
            <a:avLst/>
          </a:prstGeom>
        </p:spPr>
      </p:pic>
      <p:pic>
        <p:nvPicPr>
          <p:cNvPr id="2" name="Рисунок 1" descr="1301345061_derev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571480"/>
            <a:ext cx="4429156" cy="5791970"/>
          </a:xfrm>
          <a:prstGeom prst="rect">
            <a:avLst/>
          </a:prstGeom>
        </p:spPr>
      </p:pic>
      <p:pic>
        <p:nvPicPr>
          <p:cNvPr id="4" name="Рисунок 3" descr="256865516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2976" y="1214422"/>
            <a:ext cx="666338" cy="928694"/>
          </a:xfrm>
          <a:prstGeom prst="rect">
            <a:avLst/>
          </a:prstGeom>
        </p:spPr>
      </p:pic>
      <p:pic>
        <p:nvPicPr>
          <p:cNvPr id="5" name="Рисунок 4" descr="256865516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57422" y="857232"/>
            <a:ext cx="666338" cy="928694"/>
          </a:xfrm>
          <a:prstGeom prst="rect">
            <a:avLst/>
          </a:prstGeom>
        </p:spPr>
      </p:pic>
      <p:pic>
        <p:nvPicPr>
          <p:cNvPr id="6" name="Рисунок 5" descr="256865516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14678" y="1142984"/>
            <a:ext cx="666338" cy="928694"/>
          </a:xfrm>
          <a:prstGeom prst="rect">
            <a:avLst/>
          </a:prstGeom>
        </p:spPr>
      </p:pic>
      <p:pic>
        <p:nvPicPr>
          <p:cNvPr id="7" name="Рисунок 6" descr="256865516.jp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7356" y="1643050"/>
            <a:ext cx="666338" cy="928694"/>
          </a:xfrm>
          <a:prstGeom prst="rect">
            <a:avLst/>
          </a:prstGeom>
        </p:spPr>
      </p:pic>
      <p:pic>
        <p:nvPicPr>
          <p:cNvPr id="8" name="Рисунок 7" descr="256865516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786" y="2143116"/>
            <a:ext cx="666338" cy="928694"/>
          </a:xfrm>
          <a:prstGeom prst="rect">
            <a:avLst/>
          </a:prstGeom>
        </p:spPr>
      </p:pic>
      <p:pic>
        <p:nvPicPr>
          <p:cNvPr id="9" name="Рисунок 8" descr="256865516.jp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14612" y="1857364"/>
            <a:ext cx="666338" cy="928694"/>
          </a:xfrm>
          <a:prstGeom prst="rect">
            <a:avLst/>
          </a:prstGeom>
        </p:spPr>
      </p:pic>
      <p:pic>
        <p:nvPicPr>
          <p:cNvPr id="10" name="Рисунок 9" descr="256865516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728" y="2643182"/>
            <a:ext cx="666338" cy="928694"/>
          </a:xfrm>
          <a:prstGeom prst="rect">
            <a:avLst/>
          </a:prstGeom>
        </p:spPr>
      </p:pic>
      <p:pic>
        <p:nvPicPr>
          <p:cNvPr id="11" name="Рисунок 10" descr="256865516.jp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868" y="2000240"/>
            <a:ext cx="666338" cy="928694"/>
          </a:xfrm>
          <a:prstGeom prst="rect">
            <a:avLst/>
          </a:prstGeom>
        </p:spPr>
      </p:pic>
      <p:pic>
        <p:nvPicPr>
          <p:cNvPr id="12" name="Рисунок 11" descr="256865516.jp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2976" y="3500438"/>
            <a:ext cx="666338" cy="928694"/>
          </a:xfrm>
          <a:prstGeom prst="rect">
            <a:avLst/>
          </a:prstGeom>
        </p:spPr>
      </p:pic>
      <p:pic>
        <p:nvPicPr>
          <p:cNvPr id="13" name="Рисунок 12" descr="256865516.jpg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1934" y="2571744"/>
            <a:ext cx="666338" cy="928694"/>
          </a:xfrm>
          <a:prstGeom prst="rect">
            <a:avLst/>
          </a:prstGeom>
        </p:spPr>
      </p:pic>
      <p:pic>
        <p:nvPicPr>
          <p:cNvPr id="14" name="Рисунок 13" descr="256865516.jpg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5984" y="2500306"/>
            <a:ext cx="666338" cy="928694"/>
          </a:xfrm>
          <a:prstGeom prst="rect">
            <a:avLst/>
          </a:prstGeom>
        </p:spPr>
      </p:pic>
      <p:pic>
        <p:nvPicPr>
          <p:cNvPr id="15" name="Рисунок 14" descr="256865516.jpg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86116" y="3143248"/>
            <a:ext cx="666338" cy="928694"/>
          </a:xfrm>
          <a:prstGeom prst="rect">
            <a:avLst/>
          </a:prstGeom>
        </p:spPr>
      </p:pic>
      <p:pic>
        <p:nvPicPr>
          <p:cNvPr id="18" name="Фильм_0002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18"/>
          <a:stretch>
            <a:fillRect/>
          </a:stretch>
        </p:blipFill>
        <p:spPr>
          <a:xfrm>
            <a:off x="5214942" y="357166"/>
            <a:ext cx="3524253" cy="2643190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4357686" y="6500834"/>
            <a:ext cx="2214546" cy="35716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hlinkClick r:id="rId19" action="ppaction://hlinksldjump"/>
              </a:rPr>
              <a:t>Правила игры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715140" y="6500834"/>
            <a:ext cx="2428860" cy="35716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hlinkClick r:id="rId20" action="ppaction://hlinksldjump"/>
              </a:rPr>
              <a:t>Закончить игру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16281E-7 L 0.54323 0.4963 " pathEditMode="relative" rAng="0" ptsTypes="AA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00" y="24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3108E-6 L 0.3632 0.5483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00" y="27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5319E-6 L 0.36406 0.496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00" y="24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9.80574E-7 L 0.51927 0.298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0" y="1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008E-7 L 0.47309 0.3293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00" y="1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008E-7 L 0.42656 0.3293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00" y="1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08048E-6 L 0.19098 0.3714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00" y="1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94265E-7 L 0.58298 0.246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00" y="1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86679E-6 L 0.37899 0.1727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00" y="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16374E-6 L 0.25451 0.1727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0" y="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56059E-6 L 0.48819 0.04788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00" y="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5.92044E-7 L 0.29323 0.14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0" y="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388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928662" y="1142984"/>
          <a:ext cx="7048528" cy="4675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Управляющая кнопка: назад 2">
            <a:hlinkClick r:id="rId7" action="ppaction://hlinksldjump" highlightClick="1"/>
          </p:cNvPr>
          <p:cNvSpPr/>
          <p:nvPr/>
        </p:nvSpPr>
        <p:spPr>
          <a:xfrm>
            <a:off x="8286776" y="6072206"/>
            <a:ext cx="685226" cy="642918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524000" y="1397000"/>
          <a:ext cx="6619900" cy="4460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Управляющая кнопка: назад 2">
            <a:hlinkClick r:id="rId8" action="ppaction://hlinksldjump" highlightClick="1"/>
          </p:cNvPr>
          <p:cNvSpPr/>
          <p:nvPr/>
        </p:nvSpPr>
        <p:spPr>
          <a:xfrm>
            <a:off x="8358214" y="6000768"/>
            <a:ext cx="571504" cy="642942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357290" y="1500174"/>
          <a:ext cx="6572296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Управляющая кнопка: назад 2">
            <a:hlinkClick r:id="rId8" action="ppaction://hlinksldjump" highlightClick="1"/>
          </p:cNvPr>
          <p:cNvSpPr/>
          <p:nvPr/>
        </p:nvSpPr>
        <p:spPr>
          <a:xfrm>
            <a:off x="8286776" y="6072206"/>
            <a:ext cx="642942" cy="571504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42918"/>
            <a:ext cx="87868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u="sng" dirty="0">
                <a:hlinkClick r:id="rId3"/>
              </a:rPr>
              <a:t>http://umm4.com/stories_tales_poems/skazka-gusi-lebedi.htm</a:t>
            </a:r>
            <a:r>
              <a:rPr lang="ru-RU" sz="1600" dirty="0"/>
              <a:t> - </a:t>
            </a:r>
            <a:r>
              <a:rPr lang="ru-RU" sz="1600" dirty="0" smtClean="0"/>
              <a:t>картинка </a:t>
            </a:r>
            <a:r>
              <a:rPr lang="ru-RU" sz="1600" dirty="0"/>
              <a:t>к сказке </a:t>
            </a:r>
            <a:r>
              <a:rPr lang="ru-RU" sz="1600" dirty="0" smtClean="0"/>
              <a:t>«Гуси-лебеди»</a:t>
            </a:r>
            <a:endParaRPr lang="ru-RU" sz="1600" dirty="0"/>
          </a:p>
          <a:p>
            <a:r>
              <a:rPr lang="ru-RU" sz="1600" u="sng" dirty="0">
                <a:hlinkClick r:id="rId4"/>
              </a:rPr>
              <a:t>http://bse.sci-lib.com/pictures/19/01/256865516.jpg</a:t>
            </a:r>
            <a:r>
              <a:rPr lang="ru-RU" sz="1600" dirty="0"/>
              <a:t> - яблоко</a:t>
            </a:r>
          </a:p>
          <a:p>
            <a:r>
              <a:rPr lang="ru-RU" sz="1600" u="sng" dirty="0">
                <a:hlinkClick r:id="rId5"/>
              </a:rPr>
              <a:t>http://www.fangshui.ru/uploads/posts/2011-03/1301345061_derevo.png</a:t>
            </a:r>
            <a:r>
              <a:rPr lang="ru-RU" sz="1600" dirty="0"/>
              <a:t> - дерево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500174"/>
            <a:ext cx="85011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hlinkClick r:id="rId6"/>
              </a:rPr>
              <a:t>http://www.re-animate.com/test/kobzarev/27.jpg</a:t>
            </a:r>
            <a:r>
              <a:rPr lang="ru-RU" sz="1600" dirty="0" smtClean="0"/>
              <a:t> - картинка из сказки «Волк и семеро козлят»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857364"/>
            <a:ext cx="89297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hlinkClick r:id="rId7"/>
              </a:rPr>
              <a:t>http://games-mm.ru/userfiles/Image/good/photo_398.jpg</a:t>
            </a:r>
            <a:r>
              <a:rPr lang="ru-RU" sz="1600" dirty="0" smtClean="0"/>
              <a:t> - картинка «Теремок»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2214554"/>
            <a:ext cx="65008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hlinkClick r:id="rId8"/>
              </a:rPr>
              <a:t>http://p.foto.radikal.ru/0702/5a7b8b7bd6bdt.jpg</a:t>
            </a:r>
            <a:r>
              <a:rPr lang="ru-RU" sz="1600" dirty="0" smtClean="0"/>
              <a:t> - козлёнок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2857496"/>
            <a:ext cx="49162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hlinkClick r:id="rId9"/>
              </a:rPr>
              <a:t>http://skill.ru/images/2006/03/12/118095.jpg</a:t>
            </a:r>
            <a:r>
              <a:rPr lang="ru-RU" sz="1600" dirty="0" smtClean="0"/>
              <a:t> - избушка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3071810"/>
            <a:ext cx="83582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hlinkClick r:id="rId10"/>
              </a:rPr>
              <a:t>http://1.bp.blogspot.com/--Dbpso3lB_4/TaWXTYRNcwI/AAAAAAAAATE/baX4i-zt3TM/s1600/1.jpg</a:t>
            </a:r>
            <a:r>
              <a:rPr lang="ru-RU" sz="1600" dirty="0" smtClean="0"/>
              <a:t> - теремок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3571876"/>
            <a:ext cx="85011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hlinkClick r:id="rId11"/>
              </a:rPr>
              <a:t>http://freetochoosehealth.files.wordpress.com/2007/11/frog21.jpg</a:t>
            </a:r>
            <a:r>
              <a:rPr lang="ru-RU" sz="1600" dirty="0" smtClean="0"/>
              <a:t> - лягушка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929066"/>
            <a:ext cx="80724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hlinkClick r:id="rId12"/>
              </a:rPr>
              <a:t>http://www.detsad.obraz-studio.ru/wp-content/uploads/2011/04/0006-014-Myshka-reshila-razdelit-syr-popolam1.png</a:t>
            </a:r>
            <a:r>
              <a:rPr lang="ru-RU" sz="1600" dirty="0" smtClean="0"/>
              <a:t> - мышка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4500570"/>
            <a:ext cx="81439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hlinkClick r:id="rId13"/>
              </a:rPr>
              <a:t>http://www.solnet.ee/sol/004/raskraski6/msk14.gif</a:t>
            </a:r>
            <a:r>
              <a:rPr lang="ru-RU" sz="1600" dirty="0" smtClean="0"/>
              <a:t> - зайчик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5786454"/>
            <a:ext cx="53382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hlinkClick r:id="rId14"/>
              </a:rPr>
              <a:t>http://www.stihi.ru/pics/2009/01/19/4137.jpg</a:t>
            </a:r>
            <a:r>
              <a:rPr lang="ru-RU" sz="1600" dirty="0" smtClean="0"/>
              <a:t> - медвежонок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6143644"/>
            <a:ext cx="85011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hlinkClick r:id="rId15"/>
              </a:rPr>
              <a:t>http://s46.radikal.ru/i112/1004/c5/8d5c5452db67.jpg</a:t>
            </a:r>
            <a:r>
              <a:rPr lang="ru-RU" sz="1600" dirty="0" smtClean="0"/>
              <a:t> - коза с козлятами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2500306"/>
            <a:ext cx="82153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hlinkClick r:id="rId16"/>
              </a:rPr>
              <a:t>http://deto4ka.com/uploads/posts/2011-04/1302442527_teremok.jpg</a:t>
            </a:r>
            <a:r>
              <a:rPr lang="ru-RU" sz="1600" dirty="0" smtClean="0"/>
              <a:t> - теремок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4071934" y="357166"/>
            <a:ext cx="107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Ресурсы: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4786322"/>
            <a:ext cx="100727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Звуки «Молодец!», «Попробуй ещё» из урока </a:t>
            </a:r>
            <a:r>
              <a:rPr lang="ru-RU" sz="1600" dirty="0" err="1" smtClean="0"/>
              <a:t>Нехорошкиной</a:t>
            </a:r>
            <a:r>
              <a:rPr lang="ru-RU" sz="1600" dirty="0" smtClean="0"/>
              <a:t> О. А.</a:t>
            </a:r>
          </a:p>
          <a:p>
            <a:r>
              <a:rPr lang="ru-RU" sz="1600" dirty="0" smtClean="0"/>
              <a:t> «Как использовать </a:t>
            </a:r>
            <a:r>
              <a:rPr lang="ru-RU" sz="1600" dirty="0" err="1" smtClean="0"/>
              <a:t>медиаобъекты</a:t>
            </a:r>
            <a:r>
              <a:rPr lang="ru-RU" sz="1600" dirty="0" smtClean="0"/>
              <a:t> в презентациях»</a:t>
            </a:r>
          </a:p>
          <a:p>
            <a:r>
              <a:rPr lang="en-US" sz="1600" dirty="0" smtClean="0"/>
              <a:t> </a:t>
            </a:r>
            <a:r>
              <a:rPr lang="en-US" sz="1600" dirty="0" smtClean="0">
                <a:hlinkClick r:id="rId17"/>
              </a:rPr>
              <a:t>http://it-n.ru/board.aspx?cat_no=236875&amp;tmpl=Thread&amp;BoardId=236878&amp;ThreadId</a:t>
            </a:r>
            <a:endParaRPr lang="ru-RU" sz="1600" dirty="0" smtClean="0">
              <a:hlinkClick r:id="rId17"/>
            </a:endParaRPr>
          </a:p>
          <a:p>
            <a:r>
              <a:rPr lang="en-US" sz="1600" dirty="0" smtClean="0">
                <a:hlinkClick r:id="rId17"/>
              </a:rPr>
              <a:t>=365529&amp;page=8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6488668"/>
            <a:ext cx="36926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hlinkClick r:id="rId18"/>
              </a:rPr>
              <a:t>http://filmiki.arjlover.net/</a:t>
            </a:r>
            <a:r>
              <a:rPr lang="ru-RU" sz="1600" dirty="0" smtClean="0"/>
              <a:t> - мультфильмы</a:t>
            </a:r>
            <a:endParaRPr lang="ru-RU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6488668"/>
            <a:ext cx="23325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hlinkClick r:id="rId19"/>
              </a:rPr>
              <a:t>http://aida.ucoz.ru/</a:t>
            </a:r>
            <a:r>
              <a:rPr lang="ru-RU" sz="1600" dirty="0" smtClean="0"/>
              <a:t> - фон</a:t>
            </a:r>
            <a:endParaRPr lang="ru-RU" sz="1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929422" y="5534561"/>
            <a:ext cx="22145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u="sng" dirty="0" smtClean="0">
                <a:hlinkClick r:id="rId20"/>
              </a:rPr>
              <a:t>http://www.grafamania.net/clipart/572-prekrasnye-detskie-fony.html</a:t>
            </a:r>
            <a:r>
              <a:rPr lang="ru-RU" sz="1600" dirty="0" smtClean="0"/>
              <a:t> - фоны детские</a:t>
            </a:r>
            <a:endParaRPr lang="ru-RU" sz="16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357554" y="1857364"/>
            <a:ext cx="2357454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8+4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643042" y="3929066"/>
            <a:ext cx="914400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11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143372" y="3857628"/>
            <a:ext cx="914400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13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643702" y="3857628"/>
            <a:ext cx="914400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12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7" name="Управляющая кнопка: назад 6">
            <a:hlinkClick r:id="rId4" action="ppaction://hlinksldjump" highlightClick="1"/>
          </p:cNvPr>
          <p:cNvSpPr/>
          <p:nvPr/>
        </p:nvSpPr>
        <p:spPr>
          <a:xfrm>
            <a:off x="8358214" y="6072206"/>
            <a:ext cx="642910" cy="613812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molodec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71934" y="928670"/>
            <a:ext cx="963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12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10" name="poprobuy_eshe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1" name="poprobuy_eshe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0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41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41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357554" y="1857364"/>
            <a:ext cx="2357454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14-5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643042" y="3929066"/>
            <a:ext cx="914400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9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143372" y="3857628"/>
            <a:ext cx="914400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002060"/>
                </a:solidFill>
              </a:rPr>
              <a:t>8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643702" y="3929066"/>
            <a:ext cx="914400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002060"/>
                </a:solidFill>
              </a:rPr>
              <a:t>7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6" name="Управляющая кнопка: назад 5">
            <a:hlinkClick r:id="rId4" action="ppaction://hlinksldjump" highlightClick="1"/>
          </p:cNvPr>
          <p:cNvSpPr/>
          <p:nvPr/>
        </p:nvSpPr>
        <p:spPr>
          <a:xfrm>
            <a:off x="8358214" y="6072206"/>
            <a:ext cx="642910" cy="613812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molodec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86248" y="928670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9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9" name="poprobuy_eshe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" name="poprobuy_eshe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0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41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41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357554" y="1857364"/>
            <a:ext cx="2357454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7+5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643042" y="3929066"/>
            <a:ext cx="914400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13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143372" y="3929066"/>
            <a:ext cx="914400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12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643702" y="3929066"/>
            <a:ext cx="914400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14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6" name="Управляющая кнопка: назад 5">
            <a:hlinkClick r:id="rId4" action="ppaction://hlinksldjump" highlightClick="1"/>
          </p:cNvPr>
          <p:cNvSpPr/>
          <p:nvPr/>
        </p:nvSpPr>
        <p:spPr>
          <a:xfrm>
            <a:off x="8358214" y="6072206"/>
            <a:ext cx="642910" cy="613812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071934" y="928670"/>
            <a:ext cx="963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12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8" name="molodec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9" name="poprobuy_eshe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" name="poprobuy_eshe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41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showWhenStopped="0"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showWhenStopped="0"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41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0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357554" y="1857364"/>
            <a:ext cx="2357454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13-4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643042" y="3929066"/>
            <a:ext cx="914400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002060"/>
                </a:solidFill>
              </a:rPr>
              <a:t>9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143372" y="3857628"/>
            <a:ext cx="914400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5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643702" y="3929066"/>
            <a:ext cx="914400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7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6" name="Управляющая кнопка: назад 5">
            <a:hlinkClick r:id="rId4" action="ppaction://hlinksldjump" highlightClick="1"/>
          </p:cNvPr>
          <p:cNvSpPr/>
          <p:nvPr/>
        </p:nvSpPr>
        <p:spPr>
          <a:xfrm>
            <a:off x="8358214" y="6072206"/>
            <a:ext cx="642910" cy="613812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286248" y="928670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</a:rPr>
              <a:t>9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8" name="molodec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9" name="poprobuy_eshe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" name="poprobuy_eshe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showWhenStopped="0"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showWhenStopped="0">
                <p:cTn id="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" fill="hold">
                      <p:stCondLst>
                        <p:cond delay="0"/>
                      </p:stCondLst>
                      <p:childTnLst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1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41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357554" y="1857364"/>
            <a:ext cx="2357454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7+4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643042" y="3929066"/>
            <a:ext cx="914400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14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143372" y="3857628"/>
            <a:ext cx="914400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16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643702" y="3929066"/>
            <a:ext cx="914400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11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6" name="Управляющая кнопка: назад 5">
            <a:hlinkClick r:id="rId4" action="ppaction://hlinksldjump" highlightClick="1"/>
          </p:cNvPr>
          <p:cNvSpPr/>
          <p:nvPr/>
        </p:nvSpPr>
        <p:spPr>
          <a:xfrm>
            <a:off x="8358214" y="6072206"/>
            <a:ext cx="642910" cy="613812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071934" y="928670"/>
            <a:ext cx="963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11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8" name="molodec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9" name="poprobuy_eshe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" name="poprobuy_eshe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0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41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41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357554" y="1857364"/>
            <a:ext cx="2357454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16-6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643042" y="3929066"/>
            <a:ext cx="914400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8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143372" y="3857628"/>
            <a:ext cx="914400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10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643702" y="3929066"/>
            <a:ext cx="914400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6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6" name="Управляющая кнопка: назад 5">
            <a:hlinkClick r:id="rId4" action="ppaction://hlinksldjump" highlightClick="1"/>
          </p:cNvPr>
          <p:cNvSpPr/>
          <p:nvPr/>
        </p:nvSpPr>
        <p:spPr>
          <a:xfrm>
            <a:off x="8358214" y="6072206"/>
            <a:ext cx="642910" cy="613812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286248" y="1000108"/>
            <a:ext cx="963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10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8" name="molodec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9" name="poprobuy_eshe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" name="poprobuy_eshe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0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41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41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522</Words>
  <Application>Microsoft Office PowerPoint</Application>
  <PresentationFormat>Экран (4:3)</PresentationFormat>
  <Paragraphs>171</Paragraphs>
  <Slides>33</Slides>
  <Notes>0</Notes>
  <HiddenSlides>24</HiddenSlides>
  <MMClips>75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В гости к сказке (игра-тренажёр по теме «Сложение и вычитание с переходом через десяток»)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MultiDVD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гости к сказке (задания для устного счёта)</dc:title>
  <dc:creator>Бойкова О. В</dc:creator>
  <cp:lastModifiedBy>Учитель</cp:lastModifiedBy>
  <cp:revision>59</cp:revision>
  <dcterms:created xsi:type="dcterms:W3CDTF">2011-05-07T10:59:53Z</dcterms:created>
  <dcterms:modified xsi:type="dcterms:W3CDTF">2012-04-12T17:03:34Z</dcterms:modified>
</cp:coreProperties>
</file>