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60" r:id="rId4"/>
    <p:sldId id="256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977D0C-105A-465F-A066-2BD19B3B3EA5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994AA0-DC2D-4085-BEB9-DF7F833CC0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72452" cy="5510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Окружающий мир</a:t>
            </a:r>
            <a:br>
              <a:rPr lang="ru-RU" sz="4000" b="1" dirty="0" smtClean="0"/>
            </a:br>
            <a:r>
              <a:rPr lang="ru-RU" sz="4000" b="1" dirty="0" smtClean="0"/>
              <a:t>2 класс</a:t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/>
              <a:t>Тема: «Строение тела человека»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3100" dirty="0" smtClean="0"/>
              <a:t>Учитель </a:t>
            </a:r>
            <a:r>
              <a:rPr lang="ru-RU" sz="3100" dirty="0" err="1" smtClean="0"/>
              <a:t>Копылкова</a:t>
            </a:r>
            <a:r>
              <a:rPr lang="ru-RU" sz="3100" dirty="0" smtClean="0"/>
              <a:t> С.Н.</a:t>
            </a:r>
            <a:br>
              <a:rPr lang="ru-RU" sz="3100" dirty="0" smtClean="0"/>
            </a:br>
            <a:r>
              <a:rPr lang="ru-RU" sz="3100" dirty="0" smtClean="0"/>
              <a:t>ГОУ школа-интернат № 8</a:t>
            </a:r>
            <a:br>
              <a:rPr lang="ru-RU" sz="3100" dirty="0" smtClean="0"/>
            </a:br>
            <a:r>
              <a:rPr lang="ru-RU" sz="3100" dirty="0" smtClean="0"/>
              <a:t>Пушкинского р-на г. Санкт-Петербурга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305800" cy="200026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ru-RU" sz="8800" b="1" dirty="0" smtClean="0"/>
              <a:t>Будьте здоровы!</a:t>
            </a:r>
            <a:endParaRPr lang="ru-RU" sz="8800" b="1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4786314" y="3714752"/>
            <a:ext cx="2428892" cy="164307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386738" cy="545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7268268" cy="62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/>
              <a:t>                   Строение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1514492"/>
          </a:xfrm>
        </p:spPr>
        <p:txBody>
          <a:bodyPr/>
          <a:lstStyle/>
          <a:p>
            <a:r>
              <a:rPr lang="ru-RU" sz="4000" dirty="0" smtClean="0"/>
              <a:t>              тела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000109"/>
            <a:ext cx="4041775" cy="15144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человека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внешнее</a:t>
            </a:r>
          </a:p>
          <a:p>
            <a:r>
              <a:rPr lang="ru-RU" sz="4000" dirty="0" smtClean="0"/>
              <a:t>голова</a:t>
            </a:r>
          </a:p>
          <a:p>
            <a:r>
              <a:rPr lang="ru-RU" sz="4000" dirty="0" smtClean="0"/>
              <a:t>шея</a:t>
            </a:r>
          </a:p>
          <a:p>
            <a:r>
              <a:rPr lang="ru-RU" sz="4000" dirty="0" smtClean="0"/>
              <a:t>туловище</a:t>
            </a:r>
          </a:p>
          <a:p>
            <a:r>
              <a:rPr lang="ru-RU" sz="4000" dirty="0" smtClean="0"/>
              <a:t>руки</a:t>
            </a:r>
          </a:p>
          <a:p>
            <a:r>
              <a:rPr lang="ru-RU" sz="4000" dirty="0" smtClean="0"/>
              <a:t>ноги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внутреннее</a:t>
            </a:r>
          </a:p>
          <a:p>
            <a:r>
              <a:rPr lang="ru-RU" sz="4000" dirty="0" smtClean="0"/>
              <a:t>мозг</a:t>
            </a:r>
          </a:p>
          <a:p>
            <a:r>
              <a:rPr lang="ru-RU" sz="4000" dirty="0" smtClean="0"/>
              <a:t>лёгкие</a:t>
            </a:r>
          </a:p>
          <a:p>
            <a:r>
              <a:rPr lang="ru-RU" sz="4000" dirty="0" smtClean="0"/>
              <a:t>сердце</a:t>
            </a:r>
          </a:p>
          <a:p>
            <a:r>
              <a:rPr lang="ru-RU" sz="4000" dirty="0" smtClean="0"/>
              <a:t>печень</a:t>
            </a:r>
          </a:p>
          <a:p>
            <a:r>
              <a:rPr lang="ru-RU" sz="4000" dirty="0" smtClean="0"/>
              <a:t>желудок</a:t>
            </a:r>
          </a:p>
          <a:p>
            <a:r>
              <a:rPr lang="ru-RU" sz="4000" dirty="0" smtClean="0"/>
              <a:t>к</a:t>
            </a:r>
            <a:r>
              <a:rPr lang="ru-RU" sz="4000" smtClean="0"/>
              <a:t>ишечник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715008" y="2000240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928794" y="200024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uiExpand="1" build="p"/>
      <p:bldP spid="8" grpId="0" uiExpand="1" build="p"/>
      <p:bldP spid="8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1071546"/>
          </a:xfrm>
        </p:spPr>
        <p:txBody>
          <a:bodyPr/>
          <a:lstStyle/>
          <a:p>
            <a:r>
              <a:rPr lang="ru-RU" dirty="0" smtClean="0"/>
              <a:t>Внутренние органы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35782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91996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001" y="0"/>
            <a:ext cx="9024999" cy="67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0"/>
            <a:ext cx="5643602" cy="707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25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Окружающий мир 2 класс  Тема: «Строение тела человека»  Учитель Копылкова С.Н. ГОУ школа-интернат № 8 Пушкинского р-на г. Санкт-Петербурга  </vt:lpstr>
      <vt:lpstr>Слайд 2</vt:lpstr>
      <vt:lpstr>Слайд 3</vt:lpstr>
      <vt:lpstr>                   Строение</vt:lpstr>
      <vt:lpstr>Внутренние органы </vt:lpstr>
      <vt:lpstr>Слайд 6</vt:lpstr>
      <vt:lpstr>Слайд 7</vt:lpstr>
      <vt:lpstr>Слайд 8</vt:lpstr>
      <vt:lpstr>Слайд 9</vt:lpstr>
      <vt:lpstr>Будьте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Строение</dc:title>
  <dc:creator>Елена</dc:creator>
  <cp:lastModifiedBy>User</cp:lastModifiedBy>
  <cp:revision>21</cp:revision>
  <dcterms:created xsi:type="dcterms:W3CDTF">2012-01-12T14:33:07Z</dcterms:created>
  <dcterms:modified xsi:type="dcterms:W3CDTF">2012-01-13T16:13:22Z</dcterms:modified>
</cp:coreProperties>
</file>