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412776"/>
            <a:ext cx="60486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cap="all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Конфликты родителей и учителей. Как найти общий язык родителям с учителями?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6056" y="4005064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Халилова Г.А 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Учитель начальных классов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МБОУ СОШ №78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6984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Понятие «конфликт» произошло от латинского слова </a:t>
            </a:r>
            <a:r>
              <a:rPr lang="ru-RU" sz="2800" dirty="0" err="1" smtClean="0"/>
              <a:t>confliktus</a:t>
            </a:r>
            <a:r>
              <a:rPr lang="ru-RU" sz="2800" dirty="0" smtClean="0"/>
              <a:t>, что означает столкновение. В основе конфликта лежит несогласие с решением, процессом или явлением.</a:t>
            </a:r>
            <a:endParaRPr lang="ru-RU" sz="2800" dirty="0"/>
          </a:p>
        </p:txBody>
      </p:sp>
      <p:pic>
        <p:nvPicPr>
          <p:cNvPr id="1026" name="Picture 2" descr="F:\srategia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645024"/>
            <a:ext cx="3869048" cy="2579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</a:rPr>
              <a:t>Причины конфликтов между учителями и родителями</a:t>
            </a:r>
            <a:endParaRPr lang="ru-RU" sz="32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628800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♦ взаимодействия учителя и родителя в области организации домашней работы ученика;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♦ несогласия родителей с отношением к школьнику со стороны учителя;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♦ неадекватно заниженных, по мнению родителей, оценок, выставляемых учителем ученику;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♦ непринятия ученика сверстниками, одноклассниками;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♦ завышенных, на взгляд родителей, требований школы к подготовленности ребенка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Действия, которые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могут спровоцировать создание конфликтной ситуации: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68760"/>
            <a:ext cx="856895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</a:t>
            </a:r>
            <a:r>
              <a:rPr lang="ru-RU" sz="2000" dirty="0" smtClean="0"/>
              <a:t>♦ проявления агрессии или антипатии родителей к учителю, родителей к другим родителям класса;</a:t>
            </a:r>
            <a:br>
              <a:rPr lang="ru-RU" sz="2000" dirty="0" smtClean="0"/>
            </a:br>
            <a:r>
              <a:rPr lang="ru-RU" sz="2000" dirty="0" smtClean="0"/>
              <a:t>   ♦ проявление недовольства руководством, построением образовательного процесса в классе;</a:t>
            </a:r>
            <a:br>
              <a:rPr lang="ru-RU" sz="2000" dirty="0" smtClean="0"/>
            </a:br>
            <a:r>
              <a:rPr lang="ru-RU" sz="2000" dirty="0" smtClean="0"/>
              <a:t>   ♦ постоянные придирки к деятельности учителя;</a:t>
            </a:r>
            <a:br>
              <a:rPr lang="ru-RU" sz="2000" dirty="0" smtClean="0"/>
            </a:br>
            <a:r>
              <a:rPr lang="ru-RU" sz="2000" dirty="0" smtClean="0"/>
              <a:t>   ♦ отрицательная оценка профессиональной </a:t>
            </a:r>
            <a:r>
              <a:rPr lang="ru-RU" sz="2000" dirty="0" err="1" smtClean="0"/>
              <a:t>деятельно¬сти</a:t>
            </a:r>
            <a:r>
              <a:rPr lang="ru-RU" sz="2000" dirty="0" smtClean="0"/>
              <a:t> учителя или общественной деятельности других родителей;</a:t>
            </a:r>
            <a:br>
              <a:rPr lang="ru-RU" sz="2000" dirty="0" smtClean="0"/>
            </a:br>
            <a:r>
              <a:rPr lang="ru-RU" sz="2000" dirty="0" smtClean="0"/>
              <a:t>   ♦ истерическое состояние родителей, чаще всего мам и бабушек;</a:t>
            </a:r>
            <a:br>
              <a:rPr lang="ru-RU" sz="2000" dirty="0" smtClean="0"/>
            </a:br>
            <a:r>
              <a:rPr lang="ru-RU" sz="2000" dirty="0" smtClean="0"/>
              <a:t>   ♦ активное навязывание своей точки зрения;</a:t>
            </a:r>
            <a:br>
              <a:rPr lang="ru-RU" sz="2000" dirty="0" smtClean="0"/>
            </a:br>
            <a:r>
              <a:rPr lang="ru-RU" sz="2000" dirty="0" smtClean="0"/>
              <a:t>   ♦ отказ от компромиссов, предлагаемых учителем или директором;</a:t>
            </a:r>
            <a:br>
              <a:rPr lang="ru-RU" sz="2000" dirty="0" smtClean="0"/>
            </a:br>
            <a:r>
              <a:rPr lang="ru-RU" sz="2000" dirty="0" smtClean="0"/>
              <a:t>   ♦ создание групп и коалиций, противоборствующих целям школы;</a:t>
            </a:r>
            <a:br>
              <a:rPr lang="ru-RU" sz="2000" dirty="0" smtClean="0"/>
            </a:br>
            <a:r>
              <a:rPr lang="ru-RU" sz="2000" dirty="0" smtClean="0"/>
              <a:t>   ♦ втягивание учеников и родителей в назревающий конфликт;</a:t>
            </a:r>
            <a:br>
              <a:rPr lang="ru-RU" sz="2000" dirty="0" smtClean="0"/>
            </a:br>
            <a:r>
              <a:rPr lang="ru-RU" sz="2000" dirty="0" smtClean="0"/>
              <a:t>   ♦ навязывание своей преувеличенной роли в жизнедеятельности школы.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6064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Действия учителя, ведущие к конфликту</a:t>
            </a:r>
            <a:endParaRPr lang="ru-RU" sz="2800" b="1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08720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♦ использование стиля руководства, неадекватного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времени; игнорирование мнения родителей при решении насущных задач класса;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♦ отсутствие интереса к личностям учеников и родителей;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♦ использование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внутри школьной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информации во вред отдельным ученикам и родителям;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♦ игнорирование интересов учеников и родителей;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♦ неумелое решение вопросов индивидуального характера, касающихся взаимодействия родителей и учителя;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♦ создание «свиты» в виде любимчиков из числа родителей, приближенных к учителю.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Программа предупреждения конфликта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980728"/>
            <a:ext cx="813690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Рационально, с учетом индивидуальных особенностей школьников и их родителей, психологической совместимости отдельных родителей, особенно активистов, необходимо равномерно распределять участие родителей в делах класса.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2. Своевременно информировать родительскую общественность обо всех изменениях, касающихся жизни класса в целом и отдельных учеников.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3. Относиться к родителям необходимо неизменно вежливо и терпимо.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4. Нельзя ставить в неловкое положение отдельного родителя перед другими родителями или учениками.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5. Учитель должен уметь выслушать собеседника, не перебивая, и вникнуть искренне в его проблемы.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6. Учитель должен подавать образец толерантности к родителям, мыслящим не так, как он.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7. Содействовать созданию творческой, теплой атмосферы в классе.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8. Четко и логично строить образовательный процесс в классе.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ry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863" y="764704"/>
            <a:ext cx="7478545" cy="5234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114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гульгена</dc:creator>
  <cp:lastModifiedBy>гульгена</cp:lastModifiedBy>
  <cp:revision>2</cp:revision>
  <dcterms:created xsi:type="dcterms:W3CDTF">2013-11-08T06:28:56Z</dcterms:created>
  <dcterms:modified xsi:type="dcterms:W3CDTF">2013-11-08T07:07:55Z</dcterms:modified>
</cp:coreProperties>
</file>